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5" r:id="rId1"/>
    <p:sldMasterId id="2147483686" r:id="rId2"/>
  </p:sldMasterIdLst>
  <p:notesMasterIdLst>
    <p:notesMasterId r:id="rId19"/>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Lst>
  <p:sldSz cx="9144000" cy="5143500" type="screen16x9"/>
  <p:notesSz cx="6858000" cy="9144000"/>
  <p:embeddedFontLst>
    <p:embeddedFont>
      <p:font typeface="Bungee" pitchFamily="2" charset="77"/>
      <p:regular r:id="rId20"/>
    </p:embeddedFont>
    <p:embeddedFont>
      <p:font typeface="Lato" panose="020F0502020204030203" pitchFamily="34" charset="0"/>
      <p:regular r:id="rId21"/>
      <p:bold r:id="rId22"/>
      <p:italic r:id="rId23"/>
      <p:boldItalic r:id="rId24"/>
    </p:embeddedFont>
    <p:embeddedFont>
      <p:font typeface="Open Sans" panose="020B0606030504020204" pitchFamily="34" charset="0"/>
      <p:regular r:id="rId25"/>
      <p:bold r:id="rId26"/>
      <p:italic r:id="rId27"/>
      <p:boldItalic r:id="rId28"/>
    </p:embeddedFont>
    <p:embeddedFont>
      <p:font typeface="Poppins ExtraBold" panose="020B0604020202020204" pitchFamily="34" charset="0"/>
      <p:bold r:id="rId29"/>
      <p:italic r:id="rId30"/>
      <p:boldItalic r:id="rId31"/>
    </p:embeddedFont>
    <p:embeddedFont>
      <p:font typeface="Poppins SemiBold" panose="020B0604020202020204" pitchFamily="34" charset="0"/>
      <p:regular r:id="rId32"/>
      <p:bold r:id="rId33"/>
      <p:italic r:id="rId34"/>
      <p:boldItalic r:id="rId35"/>
    </p:embeddedFont>
    <p:embeddedFont>
      <p:font typeface="PT Sans" panose="020B0503020203020204" pitchFamily="34" charset="77"/>
      <p:regular r:id="rId36"/>
      <p:bold r:id="rId37"/>
      <p:italic r:id="rId38"/>
      <p:boldItalic r:id="rId39"/>
    </p:embeddedFont>
    <p:embeddedFont>
      <p:font typeface="Roboto" panose="02000000000000000000" pitchFamily="2" charset="0"/>
      <p:regular r:id="rId40"/>
      <p:bold r:id="rId41"/>
      <p:italic r:id="rId42"/>
      <p:boldItalic r:id="rId43"/>
    </p:embeddedFont>
    <p:embeddedFont>
      <p:font typeface="Roboto Condensed Light" panose="02000000000000000000" pitchFamily="2" charset="0"/>
      <p:regular r:id="rId44"/>
      <p:italic r:id="rId4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71"/>
  </p:normalViewPr>
  <p:slideViewPr>
    <p:cSldViewPr snapToGrid="0">
      <p:cViewPr varScale="1">
        <p:scale>
          <a:sx n="139" d="100"/>
          <a:sy n="139" d="100"/>
        </p:scale>
        <p:origin x="840" y="16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font" Target="fonts/font7.fntdata"/><Relationship Id="rId39" Type="http://schemas.openxmlformats.org/officeDocument/2006/relationships/font" Target="fonts/font20.fntdata"/><Relationship Id="rId21" Type="http://schemas.openxmlformats.org/officeDocument/2006/relationships/font" Target="fonts/font2.fntdata"/><Relationship Id="rId34" Type="http://schemas.openxmlformats.org/officeDocument/2006/relationships/font" Target="fonts/font15.fntdata"/><Relationship Id="rId42" Type="http://schemas.openxmlformats.org/officeDocument/2006/relationships/font" Target="fonts/font23.fntdata"/><Relationship Id="rId47"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font" Target="fonts/font10.fntdata"/><Relationship Id="rId11" Type="http://schemas.openxmlformats.org/officeDocument/2006/relationships/slide" Target="slides/slide9.xml"/><Relationship Id="rId24" Type="http://schemas.openxmlformats.org/officeDocument/2006/relationships/font" Target="fonts/font5.fntdata"/><Relationship Id="rId32" Type="http://schemas.openxmlformats.org/officeDocument/2006/relationships/font" Target="fonts/font13.fntdata"/><Relationship Id="rId37" Type="http://schemas.openxmlformats.org/officeDocument/2006/relationships/font" Target="fonts/font18.fntdata"/><Relationship Id="rId40" Type="http://schemas.openxmlformats.org/officeDocument/2006/relationships/font" Target="fonts/font21.fntdata"/><Relationship Id="rId45" Type="http://schemas.openxmlformats.org/officeDocument/2006/relationships/font" Target="fonts/font26.fntdata"/><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font" Target="fonts/font4.fntdata"/><Relationship Id="rId28" Type="http://schemas.openxmlformats.org/officeDocument/2006/relationships/font" Target="fonts/font9.fntdata"/><Relationship Id="rId36" Type="http://schemas.openxmlformats.org/officeDocument/2006/relationships/font" Target="fonts/font17.fntdata"/><Relationship Id="rId49"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notesMaster" Target="notesMasters/notesMaster1.xml"/><Relationship Id="rId31" Type="http://schemas.openxmlformats.org/officeDocument/2006/relationships/font" Target="fonts/font12.fntdata"/><Relationship Id="rId44" Type="http://schemas.openxmlformats.org/officeDocument/2006/relationships/font" Target="fonts/font25.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font" Target="fonts/font11.fntdata"/><Relationship Id="rId35" Type="http://schemas.openxmlformats.org/officeDocument/2006/relationships/font" Target="fonts/font16.fntdata"/><Relationship Id="rId43" Type="http://schemas.openxmlformats.org/officeDocument/2006/relationships/font" Target="fonts/font24.fntdata"/><Relationship Id="rId48" Type="http://schemas.openxmlformats.org/officeDocument/2006/relationships/theme" Target="theme/theme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font" Target="fonts/font6.fntdata"/><Relationship Id="rId33" Type="http://schemas.openxmlformats.org/officeDocument/2006/relationships/font" Target="fonts/font14.fntdata"/><Relationship Id="rId38" Type="http://schemas.openxmlformats.org/officeDocument/2006/relationships/font" Target="fonts/font19.fntdata"/><Relationship Id="rId46" Type="http://schemas.openxmlformats.org/officeDocument/2006/relationships/presProps" Target="presProps.xml"/><Relationship Id="rId20" Type="http://schemas.openxmlformats.org/officeDocument/2006/relationships/font" Target="fonts/font1.fntdata"/><Relationship Id="rId41" Type="http://schemas.openxmlformats.org/officeDocument/2006/relationships/font" Target="fonts/font22.fntdata"/><Relationship Id="rId1" Type="http://schemas.openxmlformats.org/officeDocument/2006/relationships/slideMaster" Target="slideMasters/slideMaster1.xml"/><Relationship Id="rId6"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21671853f41_2_1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g21671853f41_2_14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g21671853f41_0_10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6" name="Google Shape;296;g21671853f41_0_10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21671853f41_0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0" name="Google Shape;310;g21671853f41_0_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g21671853f41_7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8" name="Google Shape;318;g21671853f41_7_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21671853f41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8" name="Google Shape;328;g21671853f41_0_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2168a2cca91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 name="Google Shape;335;g2168a2cca9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g21671853f41_2_1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7" name="Google Shape;347;g21671853f41_2_18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2168a2cca91_1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4" name="Google Shape;354;g2168a2cca91_1_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21671853f41_2_1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0" name="Google Shape;200;g21671853f41_2_16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21671853f41_2_1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0" name="Google Shape;220;g21671853f41_2_18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21671853f41_7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7" name="Google Shape;227;g21671853f41_7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21671853f41_0_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g21671853f41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21671853f41_0_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7" name="Google Shape;247;g21671853f41_0_4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21671853f41_0_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5" name="Google Shape;255;g21671853f41_0_3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21671853f41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7" name="Google Shape;267;g21671853f41_0_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21671853f41_0_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5" name="Google Shape;275;g21671853f41_0_5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2.xml"/><Relationship Id="rId4" Type="http://schemas.openxmlformats.org/officeDocument/2006/relationships/hyperlink" Target="http://bit.ly/2TtBDfr" TargetMode="Externa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53"/>
        <p:cNvGrpSpPr/>
        <p:nvPr/>
      </p:nvGrpSpPr>
      <p:grpSpPr>
        <a:xfrm>
          <a:off x="0" y="0"/>
          <a:ext cx="0" cy="0"/>
          <a:chOff x="0" y="0"/>
          <a:chExt cx="0" cy="0"/>
        </a:xfrm>
      </p:grpSpPr>
      <p:sp>
        <p:nvSpPr>
          <p:cNvPr id="54" name="Google Shape;54;p14"/>
          <p:cNvSpPr txBox="1">
            <a:spLocks noGrp="1"/>
          </p:cNvSpPr>
          <p:nvPr>
            <p:ph type="ctrTitle"/>
          </p:nvPr>
        </p:nvSpPr>
        <p:spPr>
          <a:xfrm>
            <a:off x="653450" y="1767862"/>
            <a:ext cx="3910500" cy="1857300"/>
          </a:xfrm>
          <a:prstGeom prst="rect">
            <a:avLst/>
          </a:prstGeom>
          <a:noFill/>
          <a:ln>
            <a:noFill/>
          </a:ln>
        </p:spPr>
        <p:txBody>
          <a:bodyPr spcFirstLastPara="1" wrap="square" lIns="91425" tIns="91425" rIns="91425" bIns="91425" anchor="b" anchorCtr="0">
            <a:noAutofit/>
          </a:bodyPr>
          <a:lstStyle>
            <a:lvl1pPr lvl="0" algn="r">
              <a:lnSpc>
                <a:spcPct val="95000"/>
              </a:lnSpc>
              <a:spcBef>
                <a:spcPts val="0"/>
              </a:spcBef>
              <a:spcAft>
                <a:spcPts val="0"/>
              </a:spcAft>
              <a:buClr>
                <a:srgbClr val="191919"/>
              </a:buClr>
              <a:buSzPts val="5200"/>
              <a:buNone/>
              <a:defRPr sz="4000"/>
            </a:lvl1pPr>
            <a:lvl2pPr lvl="1" algn="ctr">
              <a:lnSpc>
                <a:spcPct val="100000"/>
              </a:lnSpc>
              <a:spcBef>
                <a:spcPts val="0"/>
              </a:spcBef>
              <a:spcAft>
                <a:spcPts val="0"/>
              </a:spcAft>
              <a:buClr>
                <a:srgbClr val="191919"/>
              </a:buClr>
              <a:buSzPts val="5200"/>
              <a:buNone/>
              <a:defRPr sz="5200">
                <a:solidFill>
                  <a:srgbClr val="191919"/>
                </a:solidFill>
              </a:defRPr>
            </a:lvl2pPr>
            <a:lvl3pPr lvl="2" algn="ctr">
              <a:lnSpc>
                <a:spcPct val="100000"/>
              </a:lnSpc>
              <a:spcBef>
                <a:spcPts val="0"/>
              </a:spcBef>
              <a:spcAft>
                <a:spcPts val="0"/>
              </a:spcAft>
              <a:buClr>
                <a:srgbClr val="191919"/>
              </a:buClr>
              <a:buSzPts val="5200"/>
              <a:buNone/>
              <a:defRPr sz="5200">
                <a:solidFill>
                  <a:srgbClr val="191919"/>
                </a:solidFill>
              </a:defRPr>
            </a:lvl3pPr>
            <a:lvl4pPr lvl="3" algn="ctr">
              <a:lnSpc>
                <a:spcPct val="100000"/>
              </a:lnSpc>
              <a:spcBef>
                <a:spcPts val="0"/>
              </a:spcBef>
              <a:spcAft>
                <a:spcPts val="0"/>
              </a:spcAft>
              <a:buClr>
                <a:srgbClr val="191919"/>
              </a:buClr>
              <a:buSzPts val="5200"/>
              <a:buNone/>
              <a:defRPr sz="5200">
                <a:solidFill>
                  <a:srgbClr val="191919"/>
                </a:solidFill>
              </a:defRPr>
            </a:lvl4pPr>
            <a:lvl5pPr lvl="4" algn="ctr">
              <a:lnSpc>
                <a:spcPct val="100000"/>
              </a:lnSpc>
              <a:spcBef>
                <a:spcPts val="0"/>
              </a:spcBef>
              <a:spcAft>
                <a:spcPts val="0"/>
              </a:spcAft>
              <a:buClr>
                <a:srgbClr val="191919"/>
              </a:buClr>
              <a:buSzPts val="5200"/>
              <a:buNone/>
              <a:defRPr sz="5200">
                <a:solidFill>
                  <a:srgbClr val="191919"/>
                </a:solidFill>
              </a:defRPr>
            </a:lvl5pPr>
            <a:lvl6pPr lvl="5" algn="ctr">
              <a:lnSpc>
                <a:spcPct val="100000"/>
              </a:lnSpc>
              <a:spcBef>
                <a:spcPts val="0"/>
              </a:spcBef>
              <a:spcAft>
                <a:spcPts val="0"/>
              </a:spcAft>
              <a:buClr>
                <a:srgbClr val="191919"/>
              </a:buClr>
              <a:buSzPts val="5200"/>
              <a:buNone/>
              <a:defRPr sz="5200">
                <a:solidFill>
                  <a:srgbClr val="191919"/>
                </a:solidFill>
              </a:defRPr>
            </a:lvl6pPr>
            <a:lvl7pPr lvl="6" algn="ctr">
              <a:lnSpc>
                <a:spcPct val="100000"/>
              </a:lnSpc>
              <a:spcBef>
                <a:spcPts val="0"/>
              </a:spcBef>
              <a:spcAft>
                <a:spcPts val="0"/>
              </a:spcAft>
              <a:buClr>
                <a:srgbClr val="191919"/>
              </a:buClr>
              <a:buSzPts val="5200"/>
              <a:buNone/>
              <a:defRPr sz="5200">
                <a:solidFill>
                  <a:srgbClr val="191919"/>
                </a:solidFill>
              </a:defRPr>
            </a:lvl7pPr>
            <a:lvl8pPr lvl="7" algn="ctr">
              <a:lnSpc>
                <a:spcPct val="100000"/>
              </a:lnSpc>
              <a:spcBef>
                <a:spcPts val="0"/>
              </a:spcBef>
              <a:spcAft>
                <a:spcPts val="0"/>
              </a:spcAft>
              <a:buClr>
                <a:srgbClr val="191919"/>
              </a:buClr>
              <a:buSzPts val="5200"/>
              <a:buNone/>
              <a:defRPr sz="5200">
                <a:solidFill>
                  <a:srgbClr val="191919"/>
                </a:solidFill>
              </a:defRPr>
            </a:lvl8pPr>
            <a:lvl9pPr lvl="8" algn="ctr">
              <a:lnSpc>
                <a:spcPct val="100000"/>
              </a:lnSpc>
              <a:spcBef>
                <a:spcPts val="0"/>
              </a:spcBef>
              <a:spcAft>
                <a:spcPts val="0"/>
              </a:spcAft>
              <a:buClr>
                <a:srgbClr val="191919"/>
              </a:buClr>
              <a:buSzPts val="5200"/>
              <a:buNone/>
              <a:defRPr sz="5200">
                <a:solidFill>
                  <a:srgbClr val="191919"/>
                </a:solidFill>
              </a:defRPr>
            </a:lvl9pPr>
          </a:lstStyle>
          <a:p>
            <a:endParaRPr/>
          </a:p>
        </p:txBody>
      </p:sp>
      <p:sp>
        <p:nvSpPr>
          <p:cNvPr id="55" name="Google Shape;55;p14"/>
          <p:cNvSpPr txBox="1">
            <a:spLocks noGrp="1"/>
          </p:cNvSpPr>
          <p:nvPr>
            <p:ph type="subTitle" idx="1"/>
          </p:nvPr>
        </p:nvSpPr>
        <p:spPr>
          <a:xfrm>
            <a:off x="653536" y="3820119"/>
            <a:ext cx="3910500" cy="3966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18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56"/>
        <p:cNvGrpSpPr/>
        <p:nvPr/>
      </p:nvGrpSpPr>
      <p:grpSpPr>
        <a:xfrm>
          <a:off x="0" y="0"/>
          <a:ext cx="0" cy="0"/>
          <a:chOff x="0" y="0"/>
          <a:chExt cx="0" cy="0"/>
        </a:xfrm>
      </p:grpSpPr>
      <p:sp>
        <p:nvSpPr>
          <p:cNvPr id="57" name="Google Shape;57;p15"/>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58" name="Google Shape;58;p15"/>
          <p:cNvSpPr txBox="1">
            <a:spLocks noGrp="1"/>
          </p:cNvSpPr>
          <p:nvPr>
            <p:ph type="body" idx="1"/>
          </p:nvPr>
        </p:nvSpPr>
        <p:spPr>
          <a:xfrm>
            <a:off x="720000" y="1287725"/>
            <a:ext cx="7704000" cy="3344400"/>
          </a:xfrm>
          <a:prstGeom prst="rect">
            <a:avLst/>
          </a:prstGeom>
          <a:noFill/>
          <a:ln>
            <a:noFill/>
          </a:ln>
        </p:spPr>
        <p:txBody>
          <a:bodyPr spcFirstLastPara="1" wrap="square" lIns="91425" tIns="91425" rIns="91425" bIns="91425" anchor="t" anchorCtr="0">
            <a:noAutofit/>
          </a:bodyPr>
          <a:lstStyle>
            <a:lvl1pPr marL="457200" lvl="0" indent="-304800" algn="l">
              <a:lnSpc>
                <a:spcPct val="100000"/>
              </a:lnSpc>
              <a:spcBef>
                <a:spcPts val="0"/>
              </a:spcBef>
              <a:spcAft>
                <a:spcPts val="0"/>
              </a:spcAft>
              <a:buSzPts val="1200"/>
              <a:buAutoNum type="arabicPeriod"/>
              <a:defRPr sz="1200"/>
            </a:lvl1pPr>
            <a:lvl2pPr marL="914400" lvl="1" indent="-304800" algn="l">
              <a:lnSpc>
                <a:spcPct val="115000"/>
              </a:lnSpc>
              <a:spcBef>
                <a:spcPts val="1600"/>
              </a:spcBef>
              <a:spcAft>
                <a:spcPts val="0"/>
              </a:spcAft>
              <a:buSzPts val="1200"/>
              <a:buFont typeface="Roboto Condensed Light"/>
              <a:buAutoNum type="alphaLcPeriod"/>
              <a:defRPr/>
            </a:lvl2pPr>
            <a:lvl3pPr marL="1371600" lvl="2" indent="-304800" algn="l">
              <a:lnSpc>
                <a:spcPct val="115000"/>
              </a:lnSpc>
              <a:spcBef>
                <a:spcPts val="1600"/>
              </a:spcBef>
              <a:spcAft>
                <a:spcPts val="0"/>
              </a:spcAft>
              <a:buSzPts val="1200"/>
              <a:buFont typeface="Roboto Condensed Light"/>
              <a:buAutoNum type="romanLcPeriod"/>
              <a:defRPr/>
            </a:lvl3pPr>
            <a:lvl4pPr marL="1828800" lvl="3" indent="-304800" algn="l">
              <a:lnSpc>
                <a:spcPct val="115000"/>
              </a:lnSpc>
              <a:spcBef>
                <a:spcPts val="1600"/>
              </a:spcBef>
              <a:spcAft>
                <a:spcPts val="0"/>
              </a:spcAft>
              <a:buSzPts val="1200"/>
              <a:buFont typeface="Roboto Condensed Light"/>
              <a:buAutoNum type="arabicPeriod"/>
              <a:defRPr/>
            </a:lvl4pPr>
            <a:lvl5pPr marL="2286000" lvl="4" indent="-304800" algn="l">
              <a:lnSpc>
                <a:spcPct val="115000"/>
              </a:lnSpc>
              <a:spcBef>
                <a:spcPts val="1600"/>
              </a:spcBef>
              <a:spcAft>
                <a:spcPts val="0"/>
              </a:spcAft>
              <a:buSzPts val="1200"/>
              <a:buFont typeface="Roboto Condensed Light"/>
              <a:buAutoNum type="alphaLcPeriod"/>
              <a:defRPr/>
            </a:lvl5pPr>
            <a:lvl6pPr marL="2743200" lvl="5" indent="-304800" algn="l">
              <a:lnSpc>
                <a:spcPct val="115000"/>
              </a:lnSpc>
              <a:spcBef>
                <a:spcPts val="1600"/>
              </a:spcBef>
              <a:spcAft>
                <a:spcPts val="0"/>
              </a:spcAft>
              <a:buSzPts val="1200"/>
              <a:buFont typeface="Roboto Condensed Light"/>
              <a:buAutoNum type="romanLcPeriod"/>
              <a:defRPr/>
            </a:lvl6pPr>
            <a:lvl7pPr marL="3200400" lvl="6" indent="-304800" algn="l">
              <a:lnSpc>
                <a:spcPct val="115000"/>
              </a:lnSpc>
              <a:spcBef>
                <a:spcPts val="1600"/>
              </a:spcBef>
              <a:spcAft>
                <a:spcPts val="0"/>
              </a:spcAft>
              <a:buSzPts val="1200"/>
              <a:buFont typeface="Roboto Condensed Light"/>
              <a:buAutoNum type="arabicPeriod"/>
              <a:defRPr/>
            </a:lvl7pPr>
            <a:lvl8pPr marL="3657600" lvl="7" indent="-304800" algn="l">
              <a:lnSpc>
                <a:spcPct val="115000"/>
              </a:lnSpc>
              <a:spcBef>
                <a:spcPts val="1600"/>
              </a:spcBef>
              <a:spcAft>
                <a:spcPts val="0"/>
              </a:spcAft>
              <a:buSzPts val="1200"/>
              <a:buFont typeface="Roboto Condensed Light"/>
              <a:buAutoNum type="alphaLcPeriod"/>
              <a:defRPr/>
            </a:lvl8pPr>
            <a:lvl9pPr marL="4114800" lvl="8" indent="-304800" algn="l">
              <a:lnSpc>
                <a:spcPct val="115000"/>
              </a:lnSpc>
              <a:spcBef>
                <a:spcPts val="1600"/>
              </a:spcBef>
              <a:spcAft>
                <a:spcPts val="1600"/>
              </a:spcAft>
              <a:buSzPts val="1200"/>
              <a:buFont typeface="Roboto Condensed Light"/>
              <a:buAutoNum type="romanLcPeriod"/>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59"/>
        <p:cNvGrpSpPr/>
        <p:nvPr/>
      </p:nvGrpSpPr>
      <p:grpSpPr>
        <a:xfrm>
          <a:off x="0" y="0"/>
          <a:ext cx="0" cy="0"/>
          <a:chOff x="0" y="0"/>
          <a:chExt cx="0" cy="0"/>
        </a:xfrm>
      </p:grpSpPr>
      <p:sp>
        <p:nvSpPr>
          <p:cNvPr id="60" name="Google Shape;60;p16"/>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61" name="Google Shape;61;p16"/>
          <p:cNvSpPr txBox="1">
            <a:spLocks noGrp="1"/>
          </p:cNvSpPr>
          <p:nvPr>
            <p:ph type="title" idx="2"/>
          </p:nvPr>
        </p:nvSpPr>
        <p:spPr>
          <a:xfrm>
            <a:off x="1972675" y="1682850"/>
            <a:ext cx="1985400" cy="527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500"/>
              <a:buNone/>
              <a:defRPr sz="25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a:endParaRPr/>
          </a:p>
        </p:txBody>
      </p:sp>
      <p:sp>
        <p:nvSpPr>
          <p:cNvPr id="62" name="Google Shape;62;p16"/>
          <p:cNvSpPr txBox="1">
            <a:spLocks noGrp="1"/>
          </p:cNvSpPr>
          <p:nvPr>
            <p:ph type="subTitle" idx="1"/>
          </p:nvPr>
        </p:nvSpPr>
        <p:spPr>
          <a:xfrm>
            <a:off x="1972675" y="2315972"/>
            <a:ext cx="2552100" cy="4848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dk1"/>
              </a:buClr>
              <a:buSzPts val="1400"/>
              <a:buNone/>
              <a:defRPr sz="1400">
                <a:solidFill>
                  <a:schemeClr val="dk1"/>
                </a:solidFill>
              </a:defRPr>
            </a:lvl1pPr>
            <a:lvl2pPr lvl="1" algn="ctr">
              <a:lnSpc>
                <a:spcPct val="100000"/>
              </a:lnSpc>
              <a:spcBef>
                <a:spcPts val="0"/>
              </a:spcBef>
              <a:spcAft>
                <a:spcPts val="0"/>
              </a:spcAft>
              <a:buClr>
                <a:schemeClr val="dk1"/>
              </a:buClr>
              <a:buSzPts val="1400"/>
              <a:buNone/>
              <a:defRPr>
                <a:solidFill>
                  <a:schemeClr val="dk1"/>
                </a:solidFill>
              </a:defRPr>
            </a:lvl2pPr>
            <a:lvl3pPr lvl="2" algn="ctr">
              <a:lnSpc>
                <a:spcPct val="100000"/>
              </a:lnSpc>
              <a:spcBef>
                <a:spcPts val="1600"/>
              </a:spcBef>
              <a:spcAft>
                <a:spcPts val="0"/>
              </a:spcAft>
              <a:buClr>
                <a:schemeClr val="dk1"/>
              </a:buClr>
              <a:buSzPts val="1400"/>
              <a:buNone/>
              <a:defRPr>
                <a:solidFill>
                  <a:schemeClr val="dk1"/>
                </a:solidFill>
              </a:defRPr>
            </a:lvl3pPr>
            <a:lvl4pPr lvl="3" algn="ctr">
              <a:lnSpc>
                <a:spcPct val="100000"/>
              </a:lnSpc>
              <a:spcBef>
                <a:spcPts val="1600"/>
              </a:spcBef>
              <a:spcAft>
                <a:spcPts val="0"/>
              </a:spcAft>
              <a:buClr>
                <a:schemeClr val="dk1"/>
              </a:buClr>
              <a:buSzPts val="1400"/>
              <a:buNone/>
              <a:defRPr>
                <a:solidFill>
                  <a:schemeClr val="dk1"/>
                </a:solidFill>
              </a:defRPr>
            </a:lvl4pPr>
            <a:lvl5pPr lvl="4" algn="ctr">
              <a:lnSpc>
                <a:spcPct val="100000"/>
              </a:lnSpc>
              <a:spcBef>
                <a:spcPts val="1600"/>
              </a:spcBef>
              <a:spcAft>
                <a:spcPts val="0"/>
              </a:spcAft>
              <a:buClr>
                <a:schemeClr val="dk1"/>
              </a:buClr>
              <a:buSzPts val="1400"/>
              <a:buNone/>
              <a:defRPr>
                <a:solidFill>
                  <a:schemeClr val="dk1"/>
                </a:solidFill>
              </a:defRPr>
            </a:lvl5pPr>
            <a:lvl6pPr lvl="5" algn="ctr">
              <a:lnSpc>
                <a:spcPct val="100000"/>
              </a:lnSpc>
              <a:spcBef>
                <a:spcPts val="1600"/>
              </a:spcBef>
              <a:spcAft>
                <a:spcPts val="0"/>
              </a:spcAft>
              <a:buClr>
                <a:schemeClr val="dk1"/>
              </a:buClr>
              <a:buSzPts val="1400"/>
              <a:buNone/>
              <a:defRPr>
                <a:solidFill>
                  <a:schemeClr val="dk1"/>
                </a:solidFill>
              </a:defRPr>
            </a:lvl6pPr>
            <a:lvl7pPr lvl="6" algn="ctr">
              <a:lnSpc>
                <a:spcPct val="100000"/>
              </a:lnSpc>
              <a:spcBef>
                <a:spcPts val="1600"/>
              </a:spcBef>
              <a:spcAft>
                <a:spcPts val="0"/>
              </a:spcAft>
              <a:buClr>
                <a:schemeClr val="dk1"/>
              </a:buClr>
              <a:buSzPts val="1400"/>
              <a:buNone/>
              <a:defRPr>
                <a:solidFill>
                  <a:schemeClr val="dk1"/>
                </a:solidFill>
              </a:defRPr>
            </a:lvl7pPr>
            <a:lvl8pPr lvl="7" algn="ctr">
              <a:lnSpc>
                <a:spcPct val="100000"/>
              </a:lnSpc>
              <a:spcBef>
                <a:spcPts val="1600"/>
              </a:spcBef>
              <a:spcAft>
                <a:spcPts val="0"/>
              </a:spcAft>
              <a:buClr>
                <a:schemeClr val="dk1"/>
              </a:buClr>
              <a:buSzPts val="1400"/>
              <a:buNone/>
              <a:defRPr>
                <a:solidFill>
                  <a:schemeClr val="dk1"/>
                </a:solidFill>
              </a:defRPr>
            </a:lvl8pPr>
            <a:lvl9pPr lvl="8" algn="ctr">
              <a:lnSpc>
                <a:spcPct val="100000"/>
              </a:lnSpc>
              <a:spcBef>
                <a:spcPts val="1600"/>
              </a:spcBef>
              <a:spcAft>
                <a:spcPts val="1600"/>
              </a:spcAft>
              <a:buClr>
                <a:schemeClr val="dk1"/>
              </a:buClr>
              <a:buSzPts val="1400"/>
              <a:buNone/>
              <a:defRPr>
                <a:solidFill>
                  <a:schemeClr val="dk1"/>
                </a:solidFill>
              </a:defRPr>
            </a:lvl9pPr>
          </a:lstStyle>
          <a:p>
            <a:endParaRPr/>
          </a:p>
        </p:txBody>
      </p:sp>
      <p:sp>
        <p:nvSpPr>
          <p:cNvPr id="63" name="Google Shape;63;p16"/>
          <p:cNvSpPr txBox="1">
            <a:spLocks noGrp="1"/>
          </p:cNvSpPr>
          <p:nvPr>
            <p:ph type="title" idx="3"/>
          </p:nvPr>
        </p:nvSpPr>
        <p:spPr>
          <a:xfrm>
            <a:off x="582650" y="1667500"/>
            <a:ext cx="1389900" cy="572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500"/>
              <a:buNone/>
              <a:defRPr sz="5400"/>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a:endParaRPr/>
          </a:p>
        </p:txBody>
      </p:sp>
      <p:sp>
        <p:nvSpPr>
          <p:cNvPr id="64" name="Google Shape;64;p16"/>
          <p:cNvSpPr txBox="1">
            <a:spLocks noGrp="1"/>
          </p:cNvSpPr>
          <p:nvPr>
            <p:ph type="title" idx="4"/>
          </p:nvPr>
        </p:nvSpPr>
        <p:spPr>
          <a:xfrm>
            <a:off x="5875350" y="1682850"/>
            <a:ext cx="1985400" cy="527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500"/>
              <a:buNone/>
              <a:defRPr sz="25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a:endParaRPr/>
          </a:p>
        </p:txBody>
      </p:sp>
      <p:sp>
        <p:nvSpPr>
          <p:cNvPr id="65" name="Google Shape;65;p16"/>
          <p:cNvSpPr txBox="1">
            <a:spLocks noGrp="1"/>
          </p:cNvSpPr>
          <p:nvPr>
            <p:ph type="subTitle" idx="5"/>
          </p:nvPr>
        </p:nvSpPr>
        <p:spPr>
          <a:xfrm>
            <a:off x="5875350" y="2315972"/>
            <a:ext cx="2552100" cy="4848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dk1"/>
              </a:buClr>
              <a:buSzPts val="1400"/>
              <a:buNone/>
              <a:defRPr sz="1400">
                <a:solidFill>
                  <a:schemeClr val="dk1"/>
                </a:solidFill>
              </a:defRPr>
            </a:lvl1pPr>
            <a:lvl2pPr lvl="1" algn="ctr">
              <a:lnSpc>
                <a:spcPct val="100000"/>
              </a:lnSpc>
              <a:spcBef>
                <a:spcPts val="0"/>
              </a:spcBef>
              <a:spcAft>
                <a:spcPts val="0"/>
              </a:spcAft>
              <a:buClr>
                <a:schemeClr val="dk1"/>
              </a:buClr>
              <a:buSzPts val="1400"/>
              <a:buNone/>
              <a:defRPr>
                <a:solidFill>
                  <a:schemeClr val="dk1"/>
                </a:solidFill>
              </a:defRPr>
            </a:lvl2pPr>
            <a:lvl3pPr lvl="2" algn="ctr">
              <a:lnSpc>
                <a:spcPct val="100000"/>
              </a:lnSpc>
              <a:spcBef>
                <a:spcPts val="1600"/>
              </a:spcBef>
              <a:spcAft>
                <a:spcPts val="0"/>
              </a:spcAft>
              <a:buClr>
                <a:schemeClr val="dk1"/>
              </a:buClr>
              <a:buSzPts val="1400"/>
              <a:buNone/>
              <a:defRPr>
                <a:solidFill>
                  <a:schemeClr val="dk1"/>
                </a:solidFill>
              </a:defRPr>
            </a:lvl3pPr>
            <a:lvl4pPr lvl="3" algn="ctr">
              <a:lnSpc>
                <a:spcPct val="100000"/>
              </a:lnSpc>
              <a:spcBef>
                <a:spcPts val="1600"/>
              </a:spcBef>
              <a:spcAft>
                <a:spcPts val="0"/>
              </a:spcAft>
              <a:buClr>
                <a:schemeClr val="dk1"/>
              </a:buClr>
              <a:buSzPts val="1400"/>
              <a:buNone/>
              <a:defRPr>
                <a:solidFill>
                  <a:schemeClr val="dk1"/>
                </a:solidFill>
              </a:defRPr>
            </a:lvl4pPr>
            <a:lvl5pPr lvl="4" algn="ctr">
              <a:lnSpc>
                <a:spcPct val="100000"/>
              </a:lnSpc>
              <a:spcBef>
                <a:spcPts val="1600"/>
              </a:spcBef>
              <a:spcAft>
                <a:spcPts val="0"/>
              </a:spcAft>
              <a:buClr>
                <a:schemeClr val="dk1"/>
              </a:buClr>
              <a:buSzPts val="1400"/>
              <a:buNone/>
              <a:defRPr>
                <a:solidFill>
                  <a:schemeClr val="dk1"/>
                </a:solidFill>
              </a:defRPr>
            </a:lvl5pPr>
            <a:lvl6pPr lvl="5" algn="ctr">
              <a:lnSpc>
                <a:spcPct val="100000"/>
              </a:lnSpc>
              <a:spcBef>
                <a:spcPts val="1600"/>
              </a:spcBef>
              <a:spcAft>
                <a:spcPts val="0"/>
              </a:spcAft>
              <a:buClr>
                <a:schemeClr val="dk1"/>
              </a:buClr>
              <a:buSzPts val="1400"/>
              <a:buNone/>
              <a:defRPr>
                <a:solidFill>
                  <a:schemeClr val="dk1"/>
                </a:solidFill>
              </a:defRPr>
            </a:lvl6pPr>
            <a:lvl7pPr lvl="6" algn="ctr">
              <a:lnSpc>
                <a:spcPct val="100000"/>
              </a:lnSpc>
              <a:spcBef>
                <a:spcPts val="1600"/>
              </a:spcBef>
              <a:spcAft>
                <a:spcPts val="0"/>
              </a:spcAft>
              <a:buClr>
                <a:schemeClr val="dk1"/>
              </a:buClr>
              <a:buSzPts val="1400"/>
              <a:buNone/>
              <a:defRPr>
                <a:solidFill>
                  <a:schemeClr val="dk1"/>
                </a:solidFill>
              </a:defRPr>
            </a:lvl7pPr>
            <a:lvl8pPr lvl="7" algn="ctr">
              <a:lnSpc>
                <a:spcPct val="100000"/>
              </a:lnSpc>
              <a:spcBef>
                <a:spcPts val="1600"/>
              </a:spcBef>
              <a:spcAft>
                <a:spcPts val="0"/>
              </a:spcAft>
              <a:buClr>
                <a:schemeClr val="dk1"/>
              </a:buClr>
              <a:buSzPts val="1400"/>
              <a:buNone/>
              <a:defRPr>
                <a:solidFill>
                  <a:schemeClr val="dk1"/>
                </a:solidFill>
              </a:defRPr>
            </a:lvl8pPr>
            <a:lvl9pPr lvl="8" algn="ctr">
              <a:lnSpc>
                <a:spcPct val="100000"/>
              </a:lnSpc>
              <a:spcBef>
                <a:spcPts val="1600"/>
              </a:spcBef>
              <a:spcAft>
                <a:spcPts val="1600"/>
              </a:spcAft>
              <a:buClr>
                <a:schemeClr val="dk1"/>
              </a:buClr>
              <a:buSzPts val="1400"/>
              <a:buNone/>
              <a:defRPr>
                <a:solidFill>
                  <a:schemeClr val="dk1"/>
                </a:solidFill>
              </a:defRPr>
            </a:lvl9pPr>
          </a:lstStyle>
          <a:p>
            <a:endParaRPr/>
          </a:p>
        </p:txBody>
      </p:sp>
      <p:sp>
        <p:nvSpPr>
          <p:cNvPr id="66" name="Google Shape;66;p16"/>
          <p:cNvSpPr txBox="1">
            <a:spLocks noGrp="1"/>
          </p:cNvSpPr>
          <p:nvPr>
            <p:ph type="title" idx="6"/>
          </p:nvPr>
        </p:nvSpPr>
        <p:spPr>
          <a:xfrm>
            <a:off x="4485425" y="1667500"/>
            <a:ext cx="1389900" cy="572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500"/>
              <a:buNone/>
              <a:defRPr sz="5400"/>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a:endParaRPr/>
          </a:p>
        </p:txBody>
      </p:sp>
      <p:sp>
        <p:nvSpPr>
          <p:cNvPr id="67" name="Google Shape;67;p16"/>
          <p:cNvSpPr txBox="1">
            <a:spLocks noGrp="1"/>
          </p:cNvSpPr>
          <p:nvPr>
            <p:ph type="title" idx="7"/>
          </p:nvPr>
        </p:nvSpPr>
        <p:spPr>
          <a:xfrm>
            <a:off x="1972675" y="3314221"/>
            <a:ext cx="1985400" cy="527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500"/>
              <a:buNone/>
              <a:defRPr sz="25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a:endParaRPr/>
          </a:p>
        </p:txBody>
      </p:sp>
      <p:sp>
        <p:nvSpPr>
          <p:cNvPr id="68" name="Google Shape;68;p16"/>
          <p:cNvSpPr txBox="1">
            <a:spLocks noGrp="1"/>
          </p:cNvSpPr>
          <p:nvPr>
            <p:ph type="subTitle" idx="8"/>
          </p:nvPr>
        </p:nvSpPr>
        <p:spPr>
          <a:xfrm>
            <a:off x="1972675" y="3947343"/>
            <a:ext cx="2552100" cy="4848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dk1"/>
              </a:buClr>
              <a:buSzPts val="1400"/>
              <a:buNone/>
              <a:defRPr sz="1400">
                <a:solidFill>
                  <a:schemeClr val="dk1"/>
                </a:solidFill>
              </a:defRPr>
            </a:lvl1pPr>
            <a:lvl2pPr lvl="1" algn="ctr">
              <a:lnSpc>
                <a:spcPct val="100000"/>
              </a:lnSpc>
              <a:spcBef>
                <a:spcPts val="0"/>
              </a:spcBef>
              <a:spcAft>
                <a:spcPts val="0"/>
              </a:spcAft>
              <a:buClr>
                <a:schemeClr val="dk1"/>
              </a:buClr>
              <a:buSzPts val="1400"/>
              <a:buNone/>
              <a:defRPr>
                <a:solidFill>
                  <a:schemeClr val="dk1"/>
                </a:solidFill>
              </a:defRPr>
            </a:lvl2pPr>
            <a:lvl3pPr lvl="2" algn="ctr">
              <a:lnSpc>
                <a:spcPct val="100000"/>
              </a:lnSpc>
              <a:spcBef>
                <a:spcPts val="1600"/>
              </a:spcBef>
              <a:spcAft>
                <a:spcPts val="0"/>
              </a:spcAft>
              <a:buClr>
                <a:schemeClr val="dk1"/>
              </a:buClr>
              <a:buSzPts val="1400"/>
              <a:buNone/>
              <a:defRPr>
                <a:solidFill>
                  <a:schemeClr val="dk1"/>
                </a:solidFill>
              </a:defRPr>
            </a:lvl3pPr>
            <a:lvl4pPr lvl="3" algn="ctr">
              <a:lnSpc>
                <a:spcPct val="100000"/>
              </a:lnSpc>
              <a:spcBef>
                <a:spcPts val="1600"/>
              </a:spcBef>
              <a:spcAft>
                <a:spcPts val="0"/>
              </a:spcAft>
              <a:buClr>
                <a:schemeClr val="dk1"/>
              </a:buClr>
              <a:buSzPts val="1400"/>
              <a:buNone/>
              <a:defRPr>
                <a:solidFill>
                  <a:schemeClr val="dk1"/>
                </a:solidFill>
              </a:defRPr>
            </a:lvl4pPr>
            <a:lvl5pPr lvl="4" algn="ctr">
              <a:lnSpc>
                <a:spcPct val="100000"/>
              </a:lnSpc>
              <a:spcBef>
                <a:spcPts val="1600"/>
              </a:spcBef>
              <a:spcAft>
                <a:spcPts val="0"/>
              </a:spcAft>
              <a:buClr>
                <a:schemeClr val="dk1"/>
              </a:buClr>
              <a:buSzPts val="1400"/>
              <a:buNone/>
              <a:defRPr>
                <a:solidFill>
                  <a:schemeClr val="dk1"/>
                </a:solidFill>
              </a:defRPr>
            </a:lvl5pPr>
            <a:lvl6pPr lvl="5" algn="ctr">
              <a:lnSpc>
                <a:spcPct val="100000"/>
              </a:lnSpc>
              <a:spcBef>
                <a:spcPts val="1600"/>
              </a:spcBef>
              <a:spcAft>
                <a:spcPts val="0"/>
              </a:spcAft>
              <a:buClr>
                <a:schemeClr val="dk1"/>
              </a:buClr>
              <a:buSzPts val="1400"/>
              <a:buNone/>
              <a:defRPr>
                <a:solidFill>
                  <a:schemeClr val="dk1"/>
                </a:solidFill>
              </a:defRPr>
            </a:lvl6pPr>
            <a:lvl7pPr lvl="6" algn="ctr">
              <a:lnSpc>
                <a:spcPct val="100000"/>
              </a:lnSpc>
              <a:spcBef>
                <a:spcPts val="1600"/>
              </a:spcBef>
              <a:spcAft>
                <a:spcPts val="0"/>
              </a:spcAft>
              <a:buClr>
                <a:schemeClr val="dk1"/>
              </a:buClr>
              <a:buSzPts val="1400"/>
              <a:buNone/>
              <a:defRPr>
                <a:solidFill>
                  <a:schemeClr val="dk1"/>
                </a:solidFill>
              </a:defRPr>
            </a:lvl7pPr>
            <a:lvl8pPr lvl="7" algn="ctr">
              <a:lnSpc>
                <a:spcPct val="100000"/>
              </a:lnSpc>
              <a:spcBef>
                <a:spcPts val="1600"/>
              </a:spcBef>
              <a:spcAft>
                <a:spcPts val="0"/>
              </a:spcAft>
              <a:buClr>
                <a:schemeClr val="dk1"/>
              </a:buClr>
              <a:buSzPts val="1400"/>
              <a:buNone/>
              <a:defRPr>
                <a:solidFill>
                  <a:schemeClr val="dk1"/>
                </a:solidFill>
              </a:defRPr>
            </a:lvl8pPr>
            <a:lvl9pPr lvl="8" algn="ctr">
              <a:lnSpc>
                <a:spcPct val="100000"/>
              </a:lnSpc>
              <a:spcBef>
                <a:spcPts val="1600"/>
              </a:spcBef>
              <a:spcAft>
                <a:spcPts val="1600"/>
              </a:spcAft>
              <a:buClr>
                <a:schemeClr val="dk1"/>
              </a:buClr>
              <a:buSzPts val="1400"/>
              <a:buNone/>
              <a:defRPr>
                <a:solidFill>
                  <a:schemeClr val="dk1"/>
                </a:solidFill>
              </a:defRPr>
            </a:lvl9pPr>
          </a:lstStyle>
          <a:p>
            <a:endParaRPr/>
          </a:p>
        </p:txBody>
      </p:sp>
      <p:sp>
        <p:nvSpPr>
          <p:cNvPr id="69" name="Google Shape;69;p16"/>
          <p:cNvSpPr txBox="1">
            <a:spLocks noGrp="1"/>
          </p:cNvSpPr>
          <p:nvPr>
            <p:ph type="title" idx="9"/>
          </p:nvPr>
        </p:nvSpPr>
        <p:spPr>
          <a:xfrm>
            <a:off x="582650" y="3298874"/>
            <a:ext cx="1389900" cy="572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500"/>
              <a:buNone/>
              <a:defRPr sz="5400"/>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a:endParaRPr/>
          </a:p>
        </p:txBody>
      </p:sp>
      <p:sp>
        <p:nvSpPr>
          <p:cNvPr id="70" name="Google Shape;70;p16"/>
          <p:cNvSpPr txBox="1">
            <a:spLocks noGrp="1"/>
          </p:cNvSpPr>
          <p:nvPr>
            <p:ph type="title" idx="13"/>
          </p:nvPr>
        </p:nvSpPr>
        <p:spPr>
          <a:xfrm>
            <a:off x="5875350" y="3314221"/>
            <a:ext cx="1985400" cy="527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500"/>
              <a:buNone/>
              <a:defRPr sz="25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a:endParaRPr/>
          </a:p>
        </p:txBody>
      </p:sp>
      <p:sp>
        <p:nvSpPr>
          <p:cNvPr id="71" name="Google Shape;71;p16"/>
          <p:cNvSpPr txBox="1">
            <a:spLocks noGrp="1"/>
          </p:cNvSpPr>
          <p:nvPr>
            <p:ph type="subTitle" idx="14"/>
          </p:nvPr>
        </p:nvSpPr>
        <p:spPr>
          <a:xfrm>
            <a:off x="5875350" y="3947343"/>
            <a:ext cx="2552100" cy="4848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dk1"/>
              </a:buClr>
              <a:buSzPts val="1400"/>
              <a:buNone/>
              <a:defRPr sz="1400">
                <a:solidFill>
                  <a:schemeClr val="dk1"/>
                </a:solidFill>
              </a:defRPr>
            </a:lvl1pPr>
            <a:lvl2pPr lvl="1" algn="ctr">
              <a:lnSpc>
                <a:spcPct val="100000"/>
              </a:lnSpc>
              <a:spcBef>
                <a:spcPts val="0"/>
              </a:spcBef>
              <a:spcAft>
                <a:spcPts val="0"/>
              </a:spcAft>
              <a:buClr>
                <a:schemeClr val="dk1"/>
              </a:buClr>
              <a:buSzPts val="1400"/>
              <a:buNone/>
              <a:defRPr>
                <a:solidFill>
                  <a:schemeClr val="dk1"/>
                </a:solidFill>
              </a:defRPr>
            </a:lvl2pPr>
            <a:lvl3pPr lvl="2" algn="ctr">
              <a:lnSpc>
                <a:spcPct val="100000"/>
              </a:lnSpc>
              <a:spcBef>
                <a:spcPts val="1600"/>
              </a:spcBef>
              <a:spcAft>
                <a:spcPts val="0"/>
              </a:spcAft>
              <a:buClr>
                <a:schemeClr val="dk1"/>
              </a:buClr>
              <a:buSzPts val="1400"/>
              <a:buNone/>
              <a:defRPr>
                <a:solidFill>
                  <a:schemeClr val="dk1"/>
                </a:solidFill>
              </a:defRPr>
            </a:lvl3pPr>
            <a:lvl4pPr lvl="3" algn="ctr">
              <a:lnSpc>
                <a:spcPct val="100000"/>
              </a:lnSpc>
              <a:spcBef>
                <a:spcPts val="1600"/>
              </a:spcBef>
              <a:spcAft>
                <a:spcPts val="0"/>
              </a:spcAft>
              <a:buClr>
                <a:schemeClr val="dk1"/>
              </a:buClr>
              <a:buSzPts val="1400"/>
              <a:buNone/>
              <a:defRPr>
                <a:solidFill>
                  <a:schemeClr val="dk1"/>
                </a:solidFill>
              </a:defRPr>
            </a:lvl4pPr>
            <a:lvl5pPr lvl="4" algn="ctr">
              <a:lnSpc>
                <a:spcPct val="100000"/>
              </a:lnSpc>
              <a:spcBef>
                <a:spcPts val="1600"/>
              </a:spcBef>
              <a:spcAft>
                <a:spcPts val="0"/>
              </a:spcAft>
              <a:buClr>
                <a:schemeClr val="dk1"/>
              </a:buClr>
              <a:buSzPts val="1400"/>
              <a:buNone/>
              <a:defRPr>
                <a:solidFill>
                  <a:schemeClr val="dk1"/>
                </a:solidFill>
              </a:defRPr>
            </a:lvl5pPr>
            <a:lvl6pPr lvl="5" algn="ctr">
              <a:lnSpc>
                <a:spcPct val="100000"/>
              </a:lnSpc>
              <a:spcBef>
                <a:spcPts val="1600"/>
              </a:spcBef>
              <a:spcAft>
                <a:spcPts val="0"/>
              </a:spcAft>
              <a:buClr>
                <a:schemeClr val="dk1"/>
              </a:buClr>
              <a:buSzPts val="1400"/>
              <a:buNone/>
              <a:defRPr>
                <a:solidFill>
                  <a:schemeClr val="dk1"/>
                </a:solidFill>
              </a:defRPr>
            </a:lvl6pPr>
            <a:lvl7pPr lvl="6" algn="ctr">
              <a:lnSpc>
                <a:spcPct val="100000"/>
              </a:lnSpc>
              <a:spcBef>
                <a:spcPts val="1600"/>
              </a:spcBef>
              <a:spcAft>
                <a:spcPts val="0"/>
              </a:spcAft>
              <a:buClr>
                <a:schemeClr val="dk1"/>
              </a:buClr>
              <a:buSzPts val="1400"/>
              <a:buNone/>
              <a:defRPr>
                <a:solidFill>
                  <a:schemeClr val="dk1"/>
                </a:solidFill>
              </a:defRPr>
            </a:lvl7pPr>
            <a:lvl8pPr lvl="7" algn="ctr">
              <a:lnSpc>
                <a:spcPct val="100000"/>
              </a:lnSpc>
              <a:spcBef>
                <a:spcPts val="1600"/>
              </a:spcBef>
              <a:spcAft>
                <a:spcPts val="0"/>
              </a:spcAft>
              <a:buClr>
                <a:schemeClr val="dk1"/>
              </a:buClr>
              <a:buSzPts val="1400"/>
              <a:buNone/>
              <a:defRPr>
                <a:solidFill>
                  <a:schemeClr val="dk1"/>
                </a:solidFill>
              </a:defRPr>
            </a:lvl8pPr>
            <a:lvl9pPr lvl="8" algn="ctr">
              <a:lnSpc>
                <a:spcPct val="100000"/>
              </a:lnSpc>
              <a:spcBef>
                <a:spcPts val="1600"/>
              </a:spcBef>
              <a:spcAft>
                <a:spcPts val="1600"/>
              </a:spcAft>
              <a:buClr>
                <a:schemeClr val="dk1"/>
              </a:buClr>
              <a:buSzPts val="1400"/>
              <a:buNone/>
              <a:defRPr>
                <a:solidFill>
                  <a:schemeClr val="dk1"/>
                </a:solidFill>
              </a:defRPr>
            </a:lvl9pPr>
          </a:lstStyle>
          <a:p>
            <a:endParaRPr/>
          </a:p>
        </p:txBody>
      </p:sp>
      <p:sp>
        <p:nvSpPr>
          <p:cNvPr id="72" name="Google Shape;72;p16"/>
          <p:cNvSpPr txBox="1">
            <a:spLocks noGrp="1"/>
          </p:cNvSpPr>
          <p:nvPr>
            <p:ph type="title" idx="15"/>
          </p:nvPr>
        </p:nvSpPr>
        <p:spPr>
          <a:xfrm>
            <a:off x="4485425" y="3298874"/>
            <a:ext cx="1389900" cy="572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500"/>
              <a:buNone/>
              <a:defRPr sz="5400"/>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73"/>
        <p:cNvGrpSpPr/>
        <p:nvPr/>
      </p:nvGrpSpPr>
      <p:grpSpPr>
        <a:xfrm>
          <a:off x="0" y="0"/>
          <a:ext cx="0" cy="0"/>
          <a:chOff x="0" y="0"/>
          <a:chExt cx="0" cy="0"/>
        </a:xfrm>
      </p:grpSpPr>
      <p:sp>
        <p:nvSpPr>
          <p:cNvPr id="74" name="Google Shape;74;p17"/>
          <p:cNvSpPr txBox="1">
            <a:spLocks noGrp="1"/>
          </p:cNvSpPr>
          <p:nvPr>
            <p:ph type="title"/>
          </p:nvPr>
        </p:nvSpPr>
        <p:spPr>
          <a:xfrm>
            <a:off x="3983400" y="2489600"/>
            <a:ext cx="4440600" cy="133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600"/>
              <a:buNone/>
              <a:defRPr sz="50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75" name="Google Shape;75;p17"/>
          <p:cNvSpPr txBox="1">
            <a:spLocks noGrp="1"/>
          </p:cNvSpPr>
          <p:nvPr>
            <p:ph type="title" idx="2"/>
          </p:nvPr>
        </p:nvSpPr>
        <p:spPr>
          <a:xfrm>
            <a:off x="3983400" y="524625"/>
            <a:ext cx="4440600" cy="14061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6000"/>
              <a:buNone/>
              <a:defRPr sz="9400"/>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a:endParaRPr/>
          </a:p>
        </p:txBody>
      </p:sp>
      <p:sp>
        <p:nvSpPr>
          <p:cNvPr id="76" name="Google Shape;76;p17"/>
          <p:cNvSpPr txBox="1">
            <a:spLocks noGrp="1"/>
          </p:cNvSpPr>
          <p:nvPr>
            <p:ph type="subTitle" idx="1"/>
          </p:nvPr>
        </p:nvSpPr>
        <p:spPr>
          <a:xfrm>
            <a:off x="3983400" y="3903600"/>
            <a:ext cx="3174600" cy="713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800"/>
              <a:buNone/>
              <a:defRPr sz="1600"/>
            </a:lvl1pPr>
            <a:lvl2pPr lvl="1" algn="ctr">
              <a:lnSpc>
                <a:spcPct val="100000"/>
              </a:lnSpc>
              <a:spcBef>
                <a:spcPts val="160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ig title">
  <p:cSld name="CUSTOM_1">
    <p:spTree>
      <p:nvGrpSpPr>
        <p:cNvPr id="1" name="Shape 77"/>
        <p:cNvGrpSpPr/>
        <p:nvPr/>
      </p:nvGrpSpPr>
      <p:grpSpPr>
        <a:xfrm>
          <a:off x="0" y="0"/>
          <a:ext cx="0" cy="0"/>
          <a:chOff x="0" y="0"/>
          <a:chExt cx="0" cy="0"/>
        </a:xfrm>
      </p:grpSpPr>
      <p:sp>
        <p:nvSpPr>
          <p:cNvPr id="78" name="Google Shape;78;p18"/>
          <p:cNvSpPr/>
          <p:nvPr/>
        </p:nvSpPr>
        <p:spPr>
          <a:xfrm>
            <a:off x="454550" y="1883025"/>
            <a:ext cx="8278800" cy="2865300"/>
          </a:xfrm>
          <a:prstGeom prst="roundRect">
            <a:avLst>
              <a:gd name="adj" fmla="val 3352"/>
            </a:avLst>
          </a:prstGeom>
          <a:gradFill>
            <a:gsLst>
              <a:gs pos="0">
                <a:srgbClr val="000000">
                  <a:alpha val="0"/>
                </a:srgbClr>
              </a:gs>
              <a:gs pos="100000">
                <a:schemeClr val="dk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 name="Google Shape;79;p18"/>
          <p:cNvSpPr txBox="1">
            <a:spLocks noGrp="1"/>
          </p:cNvSpPr>
          <p:nvPr>
            <p:ph type="title"/>
          </p:nvPr>
        </p:nvSpPr>
        <p:spPr>
          <a:xfrm>
            <a:off x="2716300" y="2095925"/>
            <a:ext cx="4992900" cy="1369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000"/>
              <a:buNone/>
              <a:defRPr sz="11000">
                <a:solidFill>
                  <a:schemeClr val="lt1"/>
                </a:solidFill>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80" name="Google Shape;80;p18"/>
          <p:cNvSpPr txBox="1">
            <a:spLocks noGrp="1"/>
          </p:cNvSpPr>
          <p:nvPr>
            <p:ph type="subTitle" idx="1"/>
          </p:nvPr>
        </p:nvSpPr>
        <p:spPr>
          <a:xfrm>
            <a:off x="1643400" y="3541275"/>
            <a:ext cx="5857200" cy="729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800"/>
              <a:buNone/>
              <a:defRPr>
                <a:solidFill>
                  <a:schemeClr val="lt1"/>
                </a:solidFill>
              </a:defRPr>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1"/>
        <p:cNvGrpSpPr/>
        <p:nvPr/>
      </p:nvGrpSpPr>
      <p:grpSpPr>
        <a:xfrm>
          <a:off x="0" y="0"/>
          <a:ext cx="0" cy="0"/>
          <a:chOff x="0" y="0"/>
          <a:chExt cx="0" cy="0"/>
        </a:xfrm>
      </p:grpSpPr>
      <p:sp>
        <p:nvSpPr>
          <p:cNvPr id="82" name="Google Shape;82;p19"/>
          <p:cNvSpPr txBox="1">
            <a:spLocks noGrp="1"/>
          </p:cNvSpPr>
          <p:nvPr>
            <p:ph type="title"/>
          </p:nvPr>
        </p:nvSpPr>
        <p:spPr>
          <a:xfrm>
            <a:off x="720000" y="1221150"/>
            <a:ext cx="4268100" cy="8418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3600"/>
              <a:buNone/>
              <a:defRPr sz="50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83" name="Google Shape;83;p19"/>
          <p:cNvSpPr txBox="1">
            <a:spLocks noGrp="1"/>
          </p:cNvSpPr>
          <p:nvPr>
            <p:ph type="subTitle" idx="1"/>
          </p:nvPr>
        </p:nvSpPr>
        <p:spPr>
          <a:xfrm>
            <a:off x="720000" y="2240565"/>
            <a:ext cx="4268100" cy="16818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1800"/>
              <a:buNone/>
              <a:defRPr/>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84"/>
        <p:cNvGrpSpPr/>
        <p:nvPr/>
      </p:nvGrpSpPr>
      <p:grpSpPr>
        <a:xfrm>
          <a:off x="0" y="0"/>
          <a:ext cx="0" cy="0"/>
          <a:chOff x="0" y="0"/>
          <a:chExt cx="0" cy="0"/>
        </a:xfrm>
      </p:grpSpPr>
      <p:sp>
        <p:nvSpPr>
          <p:cNvPr id="85" name="Google Shape;85;p20"/>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hree colums 2">
  <p:cSld name="CUSTOM_6_2">
    <p:spTree>
      <p:nvGrpSpPr>
        <p:cNvPr id="1" name="Shape 86"/>
        <p:cNvGrpSpPr/>
        <p:nvPr/>
      </p:nvGrpSpPr>
      <p:grpSpPr>
        <a:xfrm>
          <a:off x="0" y="0"/>
          <a:ext cx="0" cy="0"/>
          <a:chOff x="0" y="0"/>
          <a:chExt cx="0" cy="0"/>
        </a:xfrm>
      </p:grpSpPr>
      <p:sp>
        <p:nvSpPr>
          <p:cNvPr id="87" name="Google Shape;87;p21"/>
          <p:cNvSpPr txBox="1">
            <a:spLocks noGrp="1"/>
          </p:cNvSpPr>
          <p:nvPr>
            <p:ph type="title"/>
          </p:nvPr>
        </p:nvSpPr>
        <p:spPr>
          <a:xfrm>
            <a:off x="879900" y="2651156"/>
            <a:ext cx="2175300" cy="4050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400"/>
              <a:buNone/>
              <a:defRPr sz="25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a:endParaRPr/>
          </a:p>
        </p:txBody>
      </p:sp>
      <p:sp>
        <p:nvSpPr>
          <p:cNvPr id="88" name="Google Shape;88;p21"/>
          <p:cNvSpPr txBox="1">
            <a:spLocks noGrp="1"/>
          </p:cNvSpPr>
          <p:nvPr>
            <p:ph type="subTitle" idx="1"/>
          </p:nvPr>
        </p:nvSpPr>
        <p:spPr>
          <a:xfrm>
            <a:off x="879900" y="3063621"/>
            <a:ext cx="2175300" cy="613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sp>
        <p:nvSpPr>
          <p:cNvPr id="89" name="Google Shape;89;p21"/>
          <p:cNvSpPr txBox="1">
            <a:spLocks noGrp="1"/>
          </p:cNvSpPr>
          <p:nvPr>
            <p:ph type="title" idx="2"/>
          </p:nvPr>
        </p:nvSpPr>
        <p:spPr>
          <a:xfrm>
            <a:off x="3484350" y="2651156"/>
            <a:ext cx="2175300" cy="4050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400"/>
              <a:buNone/>
              <a:defRPr sz="25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a:endParaRPr/>
          </a:p>
        </p:txBody>
      </p:sp>
      <p:sp>
        <p:nvSpPr>
          <p:cNvPr id="90" name="Google Shape;90;p21"/>
          <p:cNvSpPr txBox="1">
            <a:spLocks noGrp="1"/>
          </p:cNvSpPr>
          <p:nvPr>
            <p:ph type="subTitle" idx="3"/>
          </p:nvPr>
        </p:nvSpPr>
        <p:spPr>
          <a:xfrm>
            <a:off x="3484350" y="3063621"/>
            <a:ext cx="2175300" cy="613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sp>
        <p:nvSpPr>
          <p:cNvPr id="91" name="Google Shape;91;p21"/>
          <p:cNvSpPr txBox="1">
            <a:spLocks noGrp="1"/>
          </p:cNvSpPr>
          <p:nvPr>
            <p:ph type="title" idx="4"/>
          </p:nvPr>
        </p:nvSpPr>
        <p:spPr>
          <a:xfrm>
            <a:off x="6088800" y="2651156"/>
            <a:ext cx="2175300" cy="4050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400"/>
              <a:buNone/>
              <a:defRPr sz="25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a:endParaRPr/>
          </a:p>
        </p:txBody>
      </p:sp>
      <p:sp>
        <p:nvSpPr>
          <p:cNvPr id="92" name="Google Shape;92;p21"/>
          <p:cNvSpPr txBox="1">
            <a:spLocks noGrp="1"/>
          </p:cNvSpPr>
          <p:nvPr>
            <p:ph type="subTitle" idx="5"/>
          </p:nvPr>
        </p:nvSpPr>
        <p:spPr>
          <a:xfrm>
            <a:off x="6088800" y="3063621"/>
            <a:ext cx="2175300" cy="613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sp>
        <p:nvSpPr>
          <p:cNvPr id="93" name="Google Shape;93;p21"/>
          <p:cNvSpPr txBox="1">
            <a:spLocks noGrp="1"/>
          </p:cNvSpPr>
          <p:nvPr>
            <p:ph type="title" idx="6"/>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94"/>
        <p:cNvGrpSpPr/>
        <p:nvPr/>
      </p:nvGrpSpPr>
      <p:grpSpPr>
        <a:xfrm>
          <a:off x="0" y="0"/>
          <a:ext cx="0" cy="0"/>
          <a:chOff x="0" y="0"/>
          <a:chExt cx="0" cy="0"/>
        </a:xfrm>
      </p:grpSpPr>
      <p:sp>
        <p:nvSpPr>
          <p:cNvPr id="95" name="Google Shape;95;p22"/>
          <p:cNvSpPr txBox="1">
            <a:spLocks noGrp="1"/>
          </p:cNvSpPr>
          <p:nvPr>
            <p:ph type="title"/>
          </p:nvPr>
        </p:nvSpPr>
        <p:spPr>
          <a:xfrm>
            <a:off x="1753050" y="3294944"/>
            <a:ext cx="5637900" cy="2922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800"/>
              <a:buNone/>
              <a:defRPr sz="18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96" name="Google Shape;96;p22"/>
          <p:cNvSpPr txBox="1">
            <a:spLocks noGrp="1"/>
          </p:cNvSpPr>
          <p:nvPr>
            <p:ph type="subTitle" idx="1"/>
          </p:nvPr>
        </p:nvSpPr>
        <p:spPr>
          <a:xfrm>
            <a:off x="1379550" y="1703638"/>
            <a:ext cx="6384900" cy="1476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800"/>
              <a:buNone/>
              <a:defRPr sz="25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hree colums">
  <p:cSld name="CUSTOM_6">
    <p:spTree>
      <p:nvGrpSpPr>
        <p:cNvPr id="1" name="Shape 97"/>
        <p:cNvGrpSpPr/>
        <p:nvPr/>
      </p:nvGrpSpPr>
      <p:grpSpPr>
        <a:xfrm>
          <a:off x="0" y="0"/>
          <a:ext cx="0" cy="0"/>
          <a:chOff x="0" y="0"/>
          <a:chExt cx="0" cy="0"/>
        </a:xfrm>
      </p:grpSpPr>
      <p:sp>
        <p:nvSpPr>
          <p:cNvPr id="98" name="Google Shape;98;p23"/>
          <p:cNvSpPr txBox="1">
            <a:spLocks noGrp="1"/>
          </p:cNvSpPr>
          <p:nvPr>
            <p:ph type="title"/>
          </p:nvPr>
        </p:nvSpPr>
        <p:spPr>
          <a:xfrm>
            <a:off x="937700" y="2448576"/>
            <a:ext cx="2175300" cy="527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400"/>
              <a:buNone/>
              <a:defRPr sz="25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a:endParaRPr/>
          </a:p>
        </p:txBody>
      </p:sp>
      <p:sp>
        <p:nvSpPr>
          <p:cNvPr id="99" name="Google Shape;99;p23"/>
          <p:cNvSpPr txBox="1">
            <a:spLocks noGrp="1"/>
          </p:cNvSpPr>
          <p:nvPr>
            <p:ph type="subTitle" idx="1"/>
          </p:nvPr>
        </p:nvSpPr>
        <p:spPr>
          <a:xfrm>
            <a:off x="855500" y="3204050"/>
            <a:ext cx="2339700" cy="11658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sp>
        <p:nvSpPr>
          <p:cNvPr id="100" name="Google Shape;100;p23"/>
          <p:cNvSpPr txBox="1">
            <a:spLocks noGrp="1"/>
          </p:cNvSpPr>
          <p:nvPr>
            <p:ph type="title" idx="2"/>
          </p:nvPr>
        </p:nvSpPr>
        <p:spPr>
          <a:xfrm>
            <a:off x="3484420" y="2448576"/>
            <a:ext cx="2175300" cy="527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400"/>
              <a:buNone/>
              <a:defRPr sz="25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a:endParaRPr/>
          </a:p>
        </p:txBody>
      </p:sp>
      <p:sp>
        <p:nvSpPr>
          <p:cNvPr id="101" name="Google Shape;101;p23"/>
          <p:cNvSpPr txBox="1">
            <a:spLocks noGrp="1"/>
          </p:cNvSpPr>
          <p:nvPr>
            <p:ph type="subTitle" idx="3"/>
          </p:nvPr>
        </p:nvSpPr>
        <p:spPr>
          <a:xfrm>
            <a:off x="3402225" y="3204050"/>
            <a:ext cx="2339700" cy="11658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sp>
        <p:nvSpPr>
          <p:cNvPr id="102" name="Google Shape;102;p23"/>
          <p:cNvSpPr txBox="1">
            <a:spLocks noGrp="1"/>
          </p:cNvSpPr>
          <p:nvPr>
            <p:ph type="title" idx="4"/>
          </p:nvPr>
        </p:nvSpPr>
        <p:spPr>
          <a:xfrm>
            <a:off x="6031147" y="2448576"/>
            <a:ext cx="2175300" cy="527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400"/>
              <a:buNone/>
              <a:defRPr sz="25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a:endParaRPr/>
          </a:p>
        </p:txBody>
      </p:sp>
      <p:sp>
        <p:nvSpPr>
          <p:cNvPr id="103" name="Google Shape;103;p23"/>
          <p:cNvSpPr txBox="1">
            <a:spLocks noGrp="1"/>
          </p:cNvSpPr>
          <p:nvPr>
            <p:ph type="subTitle" idx="5"/>
          </p:nvPr>
        </p:nvSpPr>
        <p:spPr>
          <a:xfrm>
            <a:off x="5949000" y="3204050"/>
            <a:ext cx="2339700" cy="11658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sp>
        <p:nvSpPr>
          <p:cNvPr id="104" name="Google Shape;104;p23"/>
          <p:cNvSpPr txBox="1">
            <a:spLocks noGrp="1"/>
          </p:cNvSpPr>
          <p:nvPr>
            <p:ph type="title" idx="6"/>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four colums 1">
  <p:cSld name="CUSTOM_5_1">
    <p:spTree>
      <p:nvGrpSpPr>
        <p:cNvPr id="1" name="Shape 105"/>
        <p:cNvGrpSpPr/>
        <p:nvPr/>
      </p:nvGrpSpPr>
      <p:grpSpPr>
        <a:xfrm>
          <a:off x="0" y="0"/>
          <a:ext cx="0" cy="0"/>
          <a:chOff x="0" y="0"/>
          <a:chExt cx="0" cy="0"/>
        </a:xfrm>
      </p:grpSpPr>
      <p:sp>
        <p:nvSpPr>
          <p:cNvPr id="106" name="Google Shape;106;p24"/>
          <p:cNvSpPr txBox="1">
            <a:spLocks noGrp="1"/>
          </p:cNvSpPr>
          <p:nvPr>
            <p:ph type="title"/>
          </p:nvPr>
        </p:nvSpPr>
        <p:spPr>
          <a:xfrm>
            <a:off x="1633805" y="1598700"/>
            <a:ext cx="2662200" cy="527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400"/>
              <a:buNone/>
              <a:defRPr sz="25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a:endParaRPr/>
          </a:p>
        </p:txBody>
      </p:sp>
      <p:sp>
        <p:nvSpPr>
          <p:cNvPr id="107" name="Google Shape;107;p24"/>
          <p:cNvSpPr txBox="1">
            <a:spLocks noGrp="1"/>
          </p:cNvSpPr>
          <p:nvPr>
            <p:ph type="subTitle" idx="1"/>
          </p:nvPr>
        </p:nvSpPr>
        <p:spPr>
          <a:xfrm>
            <a:off x="1633799" y="2032825"/>
            <a:ext cx="2662200" cy="665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400"/>
            </a:lvl1pPr>
            <a:lvl2pPr lvl="1" algn="ctr">
              <a:lnSpc>
                <a:spcPct val="100000"/>
              </a:lnSpc>
              <a:spcBef>
                <a:spcPts val="160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sp>
        <p:nvSpPr>
          <p:cNvPr id="108" name="Google Shape;108;p24"/>
          <p:cNvSpPr txBox="1">
            <a:spLocks noGrp="1"/>
          </p:cNvSpPr>
          <p:nvPr>
            <p:ph type="title" idx="2"/>
          </p:nvPr>
        </p:nvSpPr>
        <p:spPr>
          <a:xfrm>
            <a:off x="5645780" y="1598700"/>
            <a:ext cx="2662200" cy="527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400"/>
              <a:buNone/>
              <a:defRPr sz="25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a:endParaRPr/>
          </a:p>
        </p:txBody>
      </p:sp>
      <p:sp>
        <p:nvSpPr>
          <p:cNvPr id="109" name="Google Shape;109;p24"/>
          <p:cNvSpPr txBox="1">
            <a:spLocks noGrp="1"/>
          </p:cNvSpPr>
          <p:nvPr>
            <p:ph type="subTitle" idx="3"/>
          </p:nvPr>
        </p:nvSpPr>
        <p:spPr>
          <a:xfrm>
            <a:off x="5645774" y="2032825"/>
            <a:ext cx="2662200" cy="665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sp>
        <p:nvSpPr>
          <p:cNvPr id="110" name="Google Shape;110;p24"/>
          <p:cNvSpPr txBox="1">
            <a:spLocks noGrp="1"/>
          </p:cNvSpPr>
          <p:nvPr>
            <p:ph type="title" idx="4"/>
          </p:nvPr>
        </p:nvSpPr>
        <p:spPr>
          <a:xfrm>
            <a:off x="1633805" y="3260700"/>
            <a:ext cx="2662200" cy="527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400"/>
              <a:buNone/>
              <a:defRPr sz="25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a:endParaRPr/>
          </a:p>
        </p:txBody>
      </p:sp>
      <p:sp>
        <p:nvSpPr>
          <p:cNvPr id="111" name="Google Shape;111;p24"/>
          <p:cNvSpPr txBox="1">
            <a:spLocks noGrp="1"/>
          </p:cNvSpPr>
          <p:nvPr>
            <p:ph type="subTitle" idx="5"/>
          </p:nvPr>
        </p:nvSpPr>
        <p:spPr>
          <a:xfrm>
            <a:off x="1633799" y="3694825"/>
            <a:ext cx="2662200" cy="665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sp>
        <p:nvSpPr>
          <p:cNvPr id="112" name="Google Shape;112;p24"/>
          <p:cNvSpPr txBox="1">
            <a:spLocks noGrp="1"/>
          </p:cNvSpPr>
          <p:nvPr>
            <p:ph type="title" idx="6"/>
          </p:nvPr>
        </p:nvSpPr>
        <p:spPr>
          <a:xfrm>
            <a:off x="5645780" y="3260700"/>
            <a:ext cx="2662200" cy="527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400"/>
              <a:buNone/>
              <a:defRPr sz="25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a:endParaRPr/>
          </a:p>
        </p:txBody>
      </p:sp>
      <p:sp>
        <p:nvSpPr>
          <p:cNvPr id="113" name="Google Shape;113;p24"/>
          <p:cNvSpPr txBox="1">
            <a:spLocks noGrp="1"/>
          </p:cNvSpPr>
          <p:nvPr>
            <p:ph type="subTitle" idx="7"/>
          </p:nvPr>
        </p:nvSpPr>
        <p:spPr>
          <a:xfrm>
            <a:off x="5645774" y="3694825"/>
            <a:ext cx="2662200" cy="665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sp>
        <p:nvSpPr>
          <p:cNvPr id="114" name="Google Shape;114;p24"/>
          <p:cNvSpPr txBox="1">
            <a:spLocks noGrp="1"/>
          </p:cNvSpPr>
          <p:nvPr>
            <p:ph type="title" idx="8"/>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four colums">
  <p:cSld name="CUSTOM_5">
    <p:spTree>
      <p:nvGrpSpPr>
        <p:cNvPr id="1" name="Shape 115"/>
        <p:cNvGrpSpPr/>
        <p:nvPr/>
      </p:nvGrpSpPr>
      <p:grpSpPr>
        <a:xfrm>
          <a:off x="0" y="0"/>
          <a:ext cx="0" cy="0"/>
          <a:chOff x="0" y="0"/>
          <a:chExt cx="0" cy="0"/>
        </a:xfrm>
      </p:grpSpPr>
      <p:sp>
        <p:nvSpPr>
          <p:cNvPr id="116" name="Google Shape;116;p25"/>
          <p:cNvSpPr txBox="1">
            <a:spLocks noGrp="1"/>
          </p:cNvSpPr>
          <p:nvPr>
            <p:ph type="title"/>
          </p:nvPr>
        </p:nvSpPr>
        <p:spPr>
          <a:xfrm>
            <a:off x="698619" y="1546925"/>
            <a:ext cx="2412600" cy="5277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2400"/>
              <a:buNone/>
              <a:defRPr sz="25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a:endParaRPr/>
          </a:p>
        </p:txBody>
      </p:sp>
      <p:sp>
        <p:nvSpPr>
          <p:cNvPr id="117" name="Google Shape;117;p25"/>
          <p:cNvSpPr txBox="1">
            <a:spLocks noGrp="1"/>
          </p:cNvSpPr>
          <p:nvPr>
            <p:ph type="subTitle" idx="1"/>
          </p:nvPr>
        </p:nvSpPr>
        <p:spPr>
          <a:xfrm>
            <a:off x="1003719" y="2015038"/>
            <a:ext cx="2107500" cy="6654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1400"/>
              <a:buNone/>
              <a:defRPr sz="1400"/>
            </a:lvl1pPr>
            <a:lvl2pPr lvl="1" algn="ctr">
              <a:lnSpc>
                <a:spcPct val="100000"/>
              </a:lnSpc>
              <a:spcBef>
                <a:spcPts val="160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sp>
        <p:nvSpPr>
          <p:cNvPr id="118" name="Google Shape;118;p25"/>
          <p:cNvSpPr txBox="1">
            <a:spLocks noGrp="1"/>
          </p:cNvSpPr>
          <p:nvPr>
            <p:ph type="title" idx="2"/>
          </p:nvPr>
        </p:nvSpPr>
        <p:spPr>
          <a:xfrm>
            <a:off x="6008706" y="1546925"/>
            <a:ext cx="2415300" cy="527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400"/>
              <a:buNone/>
              <a:defRPr sz="25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a:endParaRPr/>
          </a:p>
        </p:txBody>
      </p:sp>
      <p:sp>
        <p:nvSpPr>
          <p:cNvPr id="119" name="Google Shape;119;p25"/>
          <p:cNvSpPr txBox="1">
            <a:spLocks noGrp="1"/>
          </p:cNvSpPr>
          <p:nvPr>
            <p:ph type="subTitle" idx="3"/>
          </p:nvPr>
        </p:nvSpPr>
        <p:spPr>
          <a:xfrm>
            <a:off x="6008706" y="2015038"/>
            <a:ext cx="2107500" cy="665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sp>
        <p:nvSpPr>
          <p:cNvPr id="120" name="Google Shape;120;p25"/>
          <p:cNvSpPr txBox="1">
            <a:spLocks noGrp="1"/>
          </p:cNvSpPr>
          <p:nvPr>
            <p:ph type="title" idx="4"/>
          </p:nvPr>
        </p:nvSpPr>
        <p:spPr>
          <a:xfrm>
            <a:off x="698619" y="3076650"/>
            <a:ext cx="2412600" cy="5277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2400"/>
              <a:buNone/>
              <a:defRPr sz="25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a:endParaRPr/>
          </a:p>
        </p:txBody>
      </p:sp>
      <p:sp>
        <p:nvSpPr>
          <p:cNvPr id="121" name="Google Shape;121;p25"/>
          <p:cNvSpPr txBox="1">
            <a:spLocks noGrp="1"/>
          </p:cNvSpPr>
          <p:nvPr>
            <p:ph type="subTitle" idx="5"/>
          </p:nvPr>
        </p:nvSpPr>
        <p:spPr>
          <a:xfrm>
            <a:off x="1003719" y="3544763"/>
            <a:ext cx="2107500" cy="6654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sp>
        <p:nvSpPr>
          <p:cNvPr id="122" name="Google Shape;122;p25"/>
          <p:cNvSpPr txBox="1">
            <a:spLocks noGrp="1"/>
          </p:cNvSpPr>
          <p:nvPr>
            <p:ph type="title" idx="6"/>
          </p:nvPr>
        </p:nvSpPr>
        <p:spPr>
          <a:xfrm>
            <a:off x="6008706" y="3076650"/>
            <a:ext cx="2415300" cy="527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400"/>
              <a:buNone/>
              <a:defRPr sz="25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a:endParaRPr/>
          </a:p>
        </p:txBody>
      </p:sp>
      <p:sp>
        <p:nvSpPr>
          <p:cNvPr id="123" name="Google Shape;123;p25"/>
          <p:cNvSpPr txBox="1">
            <a:spLocks noGrp="1"/>
          </p:cNvSpPr>
          <p:nvPr>
            <p:ph type="subTitle" idx="7"/>
          </p:nvPr>
        </p:nvSpPr>
        <p:spPr>
          <a:xfrm>
            <a:off x="6008706" y="3544763"/>
            <a:ext cx="2107500" cy="665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sp>
        <p:nvSpPr>
          <p:cNvPr id="124" name="Google Shape;124;p25"/>
          <p:cNvSpPr txBox="1">
            <a:spLocks noGrp="1"/>
          </p:cNvSpPr>
          <p:nvPr>
            <p:ph type="title" idx="8"/>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25"/>
        <p:cNvGrpSpPr/>
        <p:nvPr/>
      </p:nvGrpSpPr>
      <p:grpSpPr>
        <a:xfrm>
          <a:off x="0" y="0"/>
          <a:ext cx="0" cy="0"/>
          <a:chOff x="0" y="0"/>
          <a:chExt cx="0" cy="0"/>
        </a:xfrm>
      </p:grpSpPr>
      <p:sp>
        <p:nvSpPr>
          <p:cNvPr id="126" name="Google Shape;126;p26"/>
          <p:cNvSpPr/>
          <p:nvPr/>
        </p:nvSpPr>
        <p:spPr>
          <a:xfrm>
            <a:off x="454550" y="1883025"/>
            <a:ext cx="8255100" cy="2865300"/>
          </a:xfrm>
          <a:prstGeom prst="roundRect">
            <a:avLst>
              <a:gd name="adj" fmla="val 3352"/>
            </a:avLst>
          </a:prstGeom>
          <a:gradFill>
            <a:gsLst>
              <a:gs pos="0">
                <a:srgbClr val="000000">
                  <a:alpha val="0"/>
                </a:srgbClr>
              </a:gs>
              <a:gs pos="100000">
                <a:schemeClr val="dk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 name="Google Shape;127;p26"/>
          <p:cNvSpPr txBox="1">
            <a:spLocks noGrp="1"/>
          </p:cNvSpPr>
          <p:nvPr>
            <p:ph type="title"/>
          </p:nvPr>
        </p:nvSpPr>
        <p:spPr>
          <a:xfrm flipH="1">
            <a:off x="2348238" y="2691005"/>
            <a:ext cx="4447500" cy="1926000"/>
          </a:xfrm>
          <a:prstGeom prst="rect">
            <a:avLst/>
          </a:prstGeom>
          <a:noFill/>
          <a:ln>
            <a:noFill/>
          </a:ln>
        </p:spPr>
        <p:txBody>
          <a:bodyPr spcFirstLastPara="1" wrap="square" lIns="91425" tIns="91425" rIns="91425" bIns="91425" anchor="ctr" anchorCtr="0">
            <a:noAutofit/>
          </a:bodyPr>
          <a:lstStyle>
            <a:lvl1pPr lvl="0" algn="ctr">
              <a:lnSpc>
                <a:spcPct val="80000"/>
              </a:lnSpc>
              <a:spcBef>
                <a:spcPts val="0"/>
              </a:spcBef>
              <a:spcAft>
                <a:spcPts val="0"/>
              </a:spcAft>
              <a:buClr>
                <a:schemeClr val="lt1"/>
              </a:buClr>
              <a:buSzPts val="4800"/>
              <a:buNone/>
              <a:defRPr sz="8000">
                <a:solidFill>
                  <a:schemeClr val="lt1"/>
                </a:solidFill>
              </a:defRPr>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28"/>
        <p:cNvGrpSpPr/>
        <p:nvPr/>
      </p:nvGrpSpPr>
      <p:grpSpPr>
        <a:xfrm>
          <a:off x="0" y="0"/>
          <a:ext cx="0" cy="0"/>
          <a:chOff x="0" y="0"/>
          <a:chExt cx="0" cy="0"/>
        </a:xfrm>
      </p:grpSpPr>
      <p:sp>
        <p:nvSpPr>
          <p:cNvPr id="129" name="Google Shape;129;p27"/>
          <p:cNvSpPr txBox="1">
            <a:spLocks noGrp="1"/>
          </p:cNvSpPr>
          <p:nvPr>
            <p:ph type="subTitle" idx="1"/>
          </p:nvPr>
        </p:nvSpPr>
        <p:spPr>
          <a:xfrm>
            <a:off x="720000" y="1308275"/>
            <a:ext cx="6606000" cy="18540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Clr>
                <a:srgbClr val="999999"/>
              </a:buClr>
              <a:buSzPts val="800"/>
              <a:buFont typeface="Open Sans"/>
              <a:buAutoNum type="arabicPeriod"/>
              <a:defRPr sz="1400"/>
            </a:lvl1pPr>
            <a:lvl2pPr lvl="1" algn="ctr">
              <a:lnSpc>
                <a:spcPct val="100000"/>
              </a:lnSpc>
              <a:spcBef>
                <a:spcPts val="0"/>
              </a:spcBef>
              <a:spcAft>
                <a:spcPts val="0"/>
              </a:spcAft>
              <a:buClr>
                <a:srgbClr val="999999"/>
              </a:buClr>
              <a:buSzPts val="800"/>
              <a:buFont typeface="Open Sans"/>
              <a:buAutoNum type="alphaLcPeriod"/>
              <a:defRPr/>
            </a:lvl2pPr>
            <a:lvl3pPr lvl="2" algn="ctr">
              <a:lnSpc>
                <a:spcPct val="100000"/>
              </a:lnSpc>
              <a:spcBef>
                <a:spcPts val="1600"/>
              </a:spcBef>
              <a:spcAft>
                <a:spcPts val="0"/>
              </a:spcAft>
              <a:buClr>
                <a:srgbClr val="999999"/>
              </a:buClr>
              <a:buSzPts val="800"/>
              <a:buFont typeface="Open Sans"/>
              <a:buAutoNum type="romanLcPeriod"/>
              <a:defRPr/>
            </a:lvl3pPr>
            <a:lvl4pPr lvl="3" algn="ctr">
              <a:lnSpc>
                <a:spcPct val="100000"/>
              </a:lnSpc>
              <a:spcBef>
                <a:spcPts val="1600"/>
              </a:spcBef>
              <a:spcAft>
                <a:spcPts val="0"/>
              </a:spcAft>
              <a:buClr>
                <a:srgbClr val="999999"/>
              </a:buClr>
              <a:buSzPts val="800"/>
              <a:buFont typeface="Open Sans"/>
              <a:buAutoNum type="arabicPeriod"/>
              <a:defRPr/>
            </a:lvl4pPr>
            <a:lvl5pPr lvl="4" algn="ctr">
              <a:lnSpc>
                <a:spcPct val="100000"/>
              </a:lnSpc>
              <a:spcBef>
                <a:spcPts val="1600"/>
              </a:spcBef>
              <a:spcAft>
                <a:spcPts val="0"/>
              </a:spcAft>
              <a:buClr>
                <a:srgbClr val="999999"/>
              </a:buClr>
              <a:buSzPts val="1200"/>
              <a:buFont typeface="Open Sans"/>
              <a:buAutoNum type="alphaLcPeriod"/>
              <a:defRPr/>
            </a:lvl5pPr>
            <a:lvl6pPr lvl="5" algn="ctr">
              <a:lnSpc>
                <a:spcPct val="100000"/>
              </a:lnSpc>
              <a:spcBef>
                <a:spcPts val="1600"/>
              </a:spcBef>
              <a:spcAft>
                <a:spcPts val="0"/>
              </a:spcAft>
              <a:buClr>
                <a:srgbClr val="999999"/>
              </a:buClr>
              <a:buSzPts val="1200"/>
              <a:buFont typeface="Open Sans"/>
              <a:buAutoNum type="romanLcPeriod"/>
              <a:defRPr/>
            </a:lvl6pPr>
            <a:lvl7pPr lvl="6" algn="ctr">
              <a:lnSpc>
                <a:spcPct val="100000"/>
              </a:lnSpc>
              <a:spcBef>
                <a:spcPts val="1600"/>
              </a:spcBef>
              <a:spcAft>
                <a:spcPts val="0"/>
              </a:spcAft>
              <a:buClr>
                <a:srgbClr val="999999"/>
              </a:buClr>
              <a:buSzPts val="700"/>
              <a:buFont typeface="Open Sans"/>
              <a:buAutoNum type="arabicPeriod"/>
              <a:defRPr/>
            </a:lvl7pPr>
            <a:lvl8pPr lvl="7" algn="ctr">
              <a:lnSpc>
                <a:spcPct val="100000"/>
              </a:lnSpc>
              <a:spcBef>
                <a:spcPts val="1600"/>
              </a:spcBef>
              <a:spcAft>
                <a:spcPts val="0"/>
              </a:spcAft>
              <a:buClr>
                <a:srgbClr val="999999"/>
              </a:buClr>
              <a:buSzPts val="700"/>
              <a:buFont typeface="Open Sans"/>
              <a:buAutoNum type="alphaLcPeriod"/>
              <a:defRPr/>
            </a:lvl8pPr>
            <a:lvl9pPr lvl="8" algn="ctr">
              <a:lnSpc>
                <a:spcPct val="100000"/>
              </a:lnSpc>
              <a:spcBef>
                <a:spcPts val="1600"/>
              </a:spcBef>
              <a:spcAft>
                <a:spcPts val="1600"/>
              </a:spcAft>
              <a:buClr>
                <a:srgbClr val="999999"/>
              </a:buClr>
              <a:buSzPts val="600"/>
              <a:buFont typeface="Open Sans"/>
              <a:buAutoNum type="romanLcPeriod"/>
              <a:defRPr/>
            </a:lvl9pPr>
          </a:lstStyle>
          <a:p>
            <a:endParaRPr/>
          </a:p>
        </p:txBody>
      </p:sp>
      <p:sp>
        <p:nvSpPr>
          <p:cNvPr id="130" name="Google Shape;130;p27"/>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Numbers and text">
  <p:cSld name="CUSTOM_7_1">
    <p:spTree>
      <p:nvGrpSpPr>
        <p:cNvPr id="1" name="Shape 131"/>
        <p:cNvGrpSpPr/>
        <p:nvPr/>
      </p:nvGrpSpPr>
      <p:grpSpPr>
        <a:xfrm>
          <a:off x="0" y="0"/>
          <a:ext cx="0" cy="0"/>
          <a:chOff x="0" y="0"/>
          <a:chExt cx="0" cy="0"/>
        </a:xfrm>
      </p:grpSpPr>
      <p:sp>
        <p:nvSpPr>
          <p:cNvPr id="132" name="Google Shape;132;p28"/>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133" name="Google Shape;133;p28"/>
          <p:cNvSpPr txBox="1">
            <a:spLocks noGrp="1"/>
          </p:cNvSpPr>
          <p:nvPr>
            <p:ph type="title" idx="2"/>
          </p:nvPr>
        </p:nvSpPr>
        <p:spPr>
          <a:xfrm>
            <a:off x="1026251" y="1339388"/>
            <a:ext cx="2950200" cy="598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6000"/>
              <a:buNone/>
              <a:defRPr sz="4500"/>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a:endParaRPr/>
          </a:p>
        </p:txBody>
      </p:sp>
      <p:sp>
        <p:nvSpPr>
          <p:cNvPr id="134" name="Google Shape;134;p28"/>
          <p:cNvSpPr txBox="1">
            <a:spLocks noGrp="1"/>
          </p:cNvSpPr>
          <p:nvPr>
            <p:ph type="subTitle" idx="1"/>
          </p:nvPr>
        </p:nvSpPr>
        <p:spPr>
          <a:xfrm>
            <a:off x="1235725" y="2168303"/>
            <a:ext cx="2531400" cy="5235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dk1"/>
              </a:buClr>
              <a:buSzPts val="2400"/>
              <a:buFont typeface="PT Sans"/>
              <a:buNone/>
              <a:defRPr sz="1400">
                <a:solidFill>
                  <a:srgbClr val="242424"/>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a:endParaRPr/>
          </a:p>
        </p:txBody>
      </p:sp>
      <p:sp>
        <p:nvSpPr>
          <p:cNvPr id="135" name="Google Shape;135;p28"/>
          <p:cNvSpPr txBox="1">
            <a:spLocks noGrp="1"/>
          </p:cNvSpPr>
          <p:nvPr>
            <p:ph type="title" idx="3"/>
          </p:nvPr>
        </p:nvSpPr>
        <p:spPr>
          <a:xfrm>
            <a:off x="5167463" y="1339388"/>
            <a:ext cx="2950200" cy="598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6000"/>
              <a:buNone/>
              <a:defRPr sz="4500"/>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a:endParaRPr/>
          </a:p>
        </p:txBody>
      </p:sp>
      <p:sp>
        <p:nvSpPr>
          <p:cNvPr id="136" name="Google Shape;136;p28"/>
          <p:cNvSpPr txBox="1">
            <a:spLocks noGrp="1"/>
          </p:cNvSpPr>
          <p:nvPr>
            <p:ph type="subTitle" idx="4"/>
          </p:nvPr>
        </p:nvSpPr>
        <p:spPr>
          <a:xfrm>
            <a:off x="5376976" y="2168303"/>
            <a:ext cx="2531400" cy="5235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dk1"/>
              </a:buClr>
              <a:buSzPts val="2400"/>
              <a:buFont typeface="PT Sans"/>
              <a:buNone/>
              <a:defRPr sz="1400">
                <a:solidFill>
                  <a:srgbClr val="242424"/>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a:endParaRPr/>
          </a:p>
        </p:txBody>
      </p:sp>
      <p:sp>
        <p:nvSpPr>
          <p:cNvPr id="137" name="Google Shape;137;p28"/>
          <p:cNvSpPr txBox="1">
            <a:spLocks noGrp="1"/>
          </p:cNvSpPr>
          <p:nvPr>
            <p:ph type="title" idx="5"/>
          </p:nvPr>
        </p:nvSpPr>
        <p:spPr>
          <a:xfrm>
            <a:off x="1026251" y="3136425"/>
            <a:ext cx="2950200" cy="598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6000"/>
              <a:buNone/>
              <a:defRPr sz="4500"/>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a:endParaRPr/>
          </a:p>
        </p:txBody>
      </p:sp>
      <p:sp>
        <p:nvSpPr>
          <p:cNvPr id="138" name="Google Shape;138;p28"/>
          <p:cNvSpPr txBox="1">
            <a:spLocks noGrp="1"/>
          </p:cNvSpPr>
          <p:nvPr>
            <p:ph type="subTitle" idx="6"/>
          </p:nvPr>
        </p:nvSpPr>
        <p:spPr>
          <a:xfrm>
            <a:off x="1235725" y="3947153"/>
            <a:ext cx="2531400" cy="5235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dk1"/>
              </a:buClr>
              <a:buSzPts val="2400"/>
              <a:buFont typeface="PT Sans"/>
              <a:buNone/>
              <a:defRPr sz="1400">
                <a:solidFill>
                  <a:srgbClr val="242424"/>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a:endParaRPr/>
          </a:p>
        </p:txBody>
      </p:sp>
      <p:sp>
        <p:nvSpPr>
          <p:cNvPr id="139" name="Google Shape;139;p28"/>
          <p:cNvSpPr txBox="1">
            <a:spLocks noGrp="1"/>
          </p:cNvSpPr>
          <p:nvPr>
            <p:ph type="title" idx="7"/>
          </p:nvPr>
        </p:nvSpPr>
        <p:spPr>
          <a:xfrm>
            <a:off x="5167463" y="3136425"/>
            <a:ext cx="2950200" cy="598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6000"/>
              <a:buNone/>
              <a:defRPr sz="4500"/>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a:endParaRPr/>
          </a:p>
        </p:txBody>
      </p:sp>
      <p:sp>
        <p:nvSpPr>
          <p:cNvPr id="140" name="Google Shape;140;p28"/>
          <p:cNvSpPr txBox="1">
            <a:spLocks noGrp="1"/>
          </p:cNvSpPr>
          <p:nvPr>
            <p:ph type="subTitle" idx="8"/>
          </p:nvPr>
        </p:nvSpPr>
        <p:spPr>
          <a:xfrm>
            <a:off x="5376912" y="3947153"/>
            <a:ext cx="2531400" cy="5235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dk1"/>
              </a:buClr>
              <a:buSzPts val="2400"/>
              <a:buFont typeface="PT Sans"/>
              <a:buNone/>
              <a:defRPr sz="1400">
                <a:solidFill>
                  <a:srgbClr val="242424"/>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a:endParaRPr/>
          </a:p>
        </p:txBody>
      </p:sp>
    </p:spTree>
  </p:cSld>
  <p:clrMapOvr>
    <a:masterClrMapping/>
  </p:clrMapOvr>
  <p:extLst>
    <p:ext uri="{DCECCB84-F9BA-43D5-87BE-67443E8EF086}">
      <p15:sldGuideLst xmlns:p15="http://schemas.microsoft.com/office/powerpoint/2012/main">
        <p15:guide id="1" orient="horz" pos="144">
          <p15:clr>
            <a:srgbClr val="FA7B17"/>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41"/>
        <p:cNvGrpSpPr/>
        <p:nvPr/>
      </p:nvGrpSpPr>
      <p:grpSpPr>
        <a:xfrm>
          <a:off x="0" y="0"/>
          <a:ext cx="0" cy="0"/>
          <a:chOff x="0" y="0"/>
          <a:chExt cx="0" cy="0"/>
        </a:xfrm>
      </p:grpSpPr>
      <p:sp>
        <p:nvSpPr>
          <p:cNvPr id="142" name="Google Shape;142;p29"/>
          <p:cNvSpPr/>
          <p:nvPr/>
        </p:nvSpPr>
        <p:spPr>
          <a:xfrm>
            <a:off x="454550" y="1883025"/>
            <a:ext cx="8229600" cy="2865300"/>
          </a:xfrm>
          <a:prstGeom prst="roundRect">
            <a:avLst>
              <a:gd name="adj" fmla="val 3352"/>
            </a:avLst>
          </a:prstGeom>
          <a:gradFill>
            <a:gsLst>
              <a:gs pos="0">
                <a:srgbClr val="000000">
                  <a:alpha val="0"/>
                </a:srgbClr>
              </a:gs>
              <a:gs pos="100000">
                <a:schemeClr val="dk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 name="Google Shape;143;p29"/>
          <p:cNvSpPr txBox="1">
            <a:spLocks noGrp="1"/>
          </p:cNvSpPr>
          <p:nvPr>
            <p:ph type="title" hasCustomPrompt="1"/>
          </p:nvPr>
        </p:nvSpPr>
        <p:spPr>
          <a:xfrm>
            <a:off x="1577850" y="2300443"/>
            <a:ext cx="5988300" cy="14286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9600"/>
              <a:buNone/>
              <a:defRPr sz="10000">
                <a:solidFill>
                  <a:schemeClr val="lt1"/>
                </a:solidFill>
              </a:defRPr>
            </a:lvl1pPr>
            <a:lvl2pPr lvl="1" algn="ctr">
              <a:lnSpc>
                <a:spcPct val="100000"/>
              </a:lnSpc>
              <a:spcBef>
                <a:spcPts val="0"/>
              </a:spcBef>
              <a:spcAft>
                <a:spcPts val="0"/>
              </a:spcAft>
              <a:buSzPts val="9600"/>
              <a:buNone/>
              <a:defRPr sz="9600"/>
            </a:lvl2pPr>
            <a:lvl3pPr lvl="2" algn="ctr">
              <a:lnSpc>
                <a:spcPct val="100000"/>
              </a:lnSpc>
              <a:spcBef>
                <a:spcPts val="0"/>
              </a:spcBef>
              <a:spcAft>
                <a:spcPts val="0"/>
              </a:spcAft>
              <a:buSzPts val="9600"/>
              <a:buNone/>
              <a:defRPr sz="9600"/>
            </a:lvl3pPr>
            <a:lvl4pPr lvl="3" algn="ctr">
              <a:lnSpc>
                <a:spcPct val="100000"/>
              </a:lnSpc>
              <a:spcBef>
                <a:spcPts val="0"/>
              </a:spcBef>
              <a:spcAft>
                <a:spcPts val="0"/>
              </a:spcAft>
              <a:buSzPts val="9600"/>
              <a:buNone/>
              <a:defRPr sz="9600"/>
            </a:lvl4pPr>
            <a:lvl5pPr lvl="4" algn="ctr">
              <a:lnSpc>
                <a:spcPct val="100000"/>
              </a:lnSpc>
              <a:spcBef>
                <a:spcPts val="0"/>
              </a:spcBef>
              <a:spcAft>
                <a:spcPts val="0"/>
              </a:spcAft>
              <a:buSzPts val="9600"/>
              <a:buNone/>
              <a:defRPr sz="9600"/>
            </a:lvl5pPr>
            <a:lvl6pPr lvl="5" algn="ctr">
              <a:lnSpc>
                <a:spcPct val="100000"/>
              </a:lnSpc>
              <a:spcBef>
                <a:spcPts val="0"/>
              </a:spcBef>
              <a:spcAft>
                <a:spcPts val="0"/>
              </a:spcAft>
              <a:buSzPts val="9600"/>
              <a:buNone/>
              <a:defRPr sz="9600"/>
            </a:lvl6pPr>
            <a:lvl7pPr lvl="6" algn="ctr">
              <a:lnSpc>
                <a:spcPct val="100000"/>
              </a:lnSpc>
              <a:spcBef>
                <a:spcPts val="0"/>
              </a:spcBef>
              <a:spcAft>
                <a:spcPts val="0"/>
              </a:spcAft>
              <a:buSzPts val="9600"/>
              <a:buNone/>
              <a:defRPr sz="9600"/>
            </a:lvl7pPr>
            <a:lvl8pPr lvl="7" algn="ctr">
              <a:lnSpc>
                <a:spcPct val="100000"/>
              </a:lnSpc>
              <a:spcBef>
                <a:spcPts val="0"/>
              </a:spcBef>
              <a:spcAft>
                <a:spcPts val="0"/>
              </a:spcAft>
              <a:buSzPts val="9600"/>
              <a:buNone/>
              <a:defRPr sz="9600"/>
            </a:lvl8pPr>
            <a:lvl9pPr lvl="8" algn="ctr">
              <a:lnSpc>
                <a:spcPct val="100000"/>
              </a:lnSpc>
              <a:spcBef>
                <a:spcPts val="0"/>
              </a:spcBef>
              <a:spcAft>
                <a:spcPts val="0"/>
              </a:spcAft>
              <a:buSzPts val="9600"/>
              <a:buNone/>
              <a:defRPr sz="9600"/>
            </a:lvl9pPr>
          </a:lstStyle>
          <a:p>
            <a:r>
              <a:t>xx%</a:t>
            </a:r>
          </a:p>
        </p:txBody>
      </p:sp>
      <p:sp>
        <p:nvSpPr>
          <p:cNvPr id="144" name="Google Shape;144;p29"/>
          <p:cNvSpPr txBox="1">
            <a:spLocks noGrp="1"/>
          </p:cNvSpPr>
          <p:nvPr>
            <p:ph type="subTitle" idx="1"/>
          </p:nvPr>
        </p:nvSpPr>
        <p:spPr>
          <a:xfrm>
            <a:off x="1577850" y="3615825"/>
            <a:ext cx="5988300" cy="497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600"/>
              <a:buNone/>
              <a:defRPr sz="1900">
                <a:solidFill>
                  <a:schemeClr val="lt1"/>
                </a:solidFill>
              </a:defRPr>
            </a:lvl1pPr>
            <a:lvl2pPr lvl="1" algn="ctr">
              <a:lnSpc>
                <a:spcPct val="100000"/>
              </a:lnSpc>
              <a:spcBef>
                <a:spcPts val="0"/>
              </a:spcBef>
              <a:spcAft>
                <a:spcPts val="0"/>
              </a:spcAft>
              <a:buSzPts val="1600"/>
              <a:buNone/>
              <a:defRPr sz="1600"/>
            </a:lvl2pPr>
            <a:lvl3pPr lvl="2" algn="ctr">
              <a:lnSpc>
                <a:spcPct val="100000"/>
              </a:lnSpc>
              <a:spcBef>
                <a:spcPts val="1600"/>
              </a:spcBef>
              <a:spcAft>
                <a:spcPts val="0"/>
              </a:spcAft>
              <a:buSzPts val="1600"/>
              <a:buNone/>
              <a:defRPr sz="1600"/>
            </a:lvl3pPr>
            <a:lvl4pPr lvl="3" algn="ctr">
              <a:lnSpc>
                <a:spcPct val="100000"/>
              </a:lnSpc>
              <a:spcBef>
                <a:spcPts val="1600"/>
              </a:spcBef>
              <a:spcAft>
                <a:spcPts val="0"/>
              </a:spcAft>
              <a:buSzPts val="1600"/>
              <a:buNone/>
              <a:defRPr sz="1600"/>
            </a:lvl4pPr>
            <a:lvl5pPr lvl="4" algn="ctr">
              <a:lnSpc>
                <a:spcPct val="100000"/>
              </a:lnSpc>
              <a:spcBef>
                <a:spcPts val="1600"/>
              </a:spcBef>
              <a:spcAft>
                <a:spcPts val="0"/>
              </a:spcAft>
              <a:buSzPts val="1600"/>
              <a:buNone/>
              <a:defRPr sz="1600"/>
            </a:lvl5pPr>
            <a:lvl6pPr lvl="5" algn="ctr">
              <a:lnSpc>
                <a:spcPct val="100000"/>
              </a:lnSpc>
              <a:spcBef>
                <a:spcPts val="1600"/>
              </a:spcBef>
              <a:spcAft>
                <a:spcPts val="0"/>
              </a:spcAft>
              <a:buSzPts val="1600"/>
              <a:buNone/>
              <a:defRPr sz="1600"/>
            </a:lvl6pPr>
            <a:lvl7pPr lvl="6" algn="ctr">
              <a:lnSpc>
                <a:spcPct val="100000"/>
              </a:lnSpc>
              <a:spcBef>
                <a:spcPts val="1600"/>
              </a:spcBef>
              <a:spcAft>
                <a:spcPts val="0"/>
              </a:spcAft>
              <a:buSzPts val="1600"/>
              <a:buNone/>
              <a:defRPr sz="1600"/>
            </a:lvl7pPr>
            <a:lvl8pPr lvl="7" algn="ctr">
              <a:lnSpc>
                <a:spcPct val="100000"/>
              </a:lnSpc>
              <a:spcBef>
                <a:spcPts val="1600"/>
              </a:spcBef>
              <a:spcAft>
                <a:spcPts val="0"/>
              </a:spcAft>
              <a:buSzPts val="1600"/>
              <a:buNone/>
              <a:defRPr sz="1600"/>
            </a:lvl8pPr>
            <a:lvl9pPr lvl="8" algn="ctr">
              <a:lnSpc>
                <a:spcPct val="100000"/>
              </a:lnSpc>
              <a:spcBef>
                <a:spcPts val="1600"/>
              </a:spcBef>
              <a:spcAft>
                <a:spcPts val="1600"/>
              </a:spcAft>
              <a:buSzPts val="1600"/>
              <a:buNone/>
              <a:defRPr sz="1600"/>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145"/>
        <p:cNvGrpSpPr/>
        <p:nvPr/>
      </p:nvGrpSpPr>
      <p:grpSpPr>
        <a:xfrm>
          <a:off x="0" y="0"/>
          <a:ext cx="0" cy="0"/>
          <a:chOff x="0" y="0"/>
          <a:chExt cx="0" cy="0"/>
        </a:xfrm>
      </p:grpSpPr>
      <p:sp>
        <p:nvSpPr>
          <p:cNvPr id="146" name="Google Shape;146;p30"/>
          <p:cNvSpPr txBox="1">
            <a:spLocks noGrp="1"/>
          </p:cNvSpPr>
          <p:nvPr>
            <p:ph type="title"/>
          </p:nvPr>
        </p:nvSpPr>
        <p:spPr>
          <a:xfrm>
            <a:off x="861799" y="1837437"/>
            <a:ext cx="1986000" cy="527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400"/>
              <a:buNone/>
              <a:defRPr sz="25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a:endParaRPr/>
          </a:p>
        </p:txBody>
      </p:sp>
      <p:sp>
        <p:nvSpPr>
          <p:cNvPr id="147" name="Google Shape;147;p30"/>
          <p:cNvSpPr txBox="1">
            <a:spLocks noGrp="1"/>
          </p:cNvSpPr>
          <p:nvPr>
            <p:ph type="subTitle" idx="1"/>
          </p:nvPr>
        </p:nvSpPr>
        <p:spPr>
          <a:xfrm>
            <a:off x="861799" y="2280035"/>
            <a:ext cx="1986000" cy="4848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solidFill>
                  <a:srgbClr val="242424"/>
                </a:solidFill>
              </a:defRPr>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sp>
        <p:nvSpPr>
          <p:cNvPr id="148" name="Google Shape;148;p30"/>
          <p:cNvSpPr txBox="1">
            <a:spLocks noGrp="1"/>
          </p:cNvSpPr>
          <p:nvPr>
            <p:ph type="title" idx="2"/>
          </p:nvPr>
        </p:nvSpPr>
        <p:spPr>
          <a:xfrm>
            <a:off x="3579012" y="1837437"/>
            <a:ext cx="1986000" cy="527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400"/>
              <a:buNone/>
              <a:defRPr sz="25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a:endParaRPr/>
          </a:p>
        </p:txBody>
      </p:sp>
      <p:sp>
        <p:nvSpPr>
          <p:cNvPr id="149" name="Google Shape;149;p30"/>
          <p:cNvSpPr txBox="1">
            <a:spLocks noGrp="1"/>
          </p:cNvSpPr>
          <p:nvPr>
            <p:ph type="subTitle" idx="3"/>
          </p:nvPr>
        </p:nvSpPr>
        <p:spPr>
          <a:xfrm>
            <a:off x="3579012" y="2280035"/>
            <a:ext cx="1986000" cy="4848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solidFill>
                  <a:srgbClr val="242424"/>
                </a:solidFill>
              </a:defRPr>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sp>
        <p:nvSpPr>
          <p:cNvPr id="150" name="Google Shape;150;p30"/>
          <p:cNvSpPr txBox="1">
            <a:spLocks noGrp="1"/>
          </p:cNvSpPr>
          <p:nvPr>
            <p:ph type="title" idx="4"/>
          </p:nvPr>
        </p:nvSpPr>
        <p:spPr>
          <a:xfrm>
            <a:off x="861799" y="3664437"/>
            <a:ext cx="1986000" cy="527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400"/>
              <a:buNone/>
              <a:defRPr sz="25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a:endParaRPr/>
          </a:p>
        </p:txBody>
      </p:sp>
      <p:sp>
        <p:nvSpPr>
          <p:cNvPr id="151" name="Google Shape;151;p30"/>
          <p:cNvSpPr txBox="1">
            <a:spLocks noGrp="1"/>
          </p:cNvSpPr>
          <p:nvPr>
            <p:ph type="subTitle" idx="5"/>
          </p:nvPr>
        </p:nvSpPr>
        <p:spPr>
          <a:xfrm>
            <a:off x="861799" y="4100948"/>
            <a:ext cx="1986000" cy="4848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solidFill>
                  <a:srgbClr val="242424"/>
                </a:solidFill>
              </a:defRPr>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sp>
        <p:nvSpPr>
          <p:cNvPr id="152" name="Google Shape;152;p30"/>
          <p:cNvSpPr txBox="1">
            <a:spLocks noGrp="1"/>
          </p:cNvSpPr>
          <p:nvPr>
            <p:ph type="title" idx="6"/>
          </p:nvPr>
        </p:nvSpPr>
        <p:spPr>
          <a:xfrm>
            <a:off x="3579012" y="3664437"/>
            <a:ext cx="1986000" cy="527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400"/>
              <a:buNone/>
              <a:defRPr sz="25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a:endParaRPr/>
          </a:p>
        </p:txBody>
      </p:sp>
      <p:sp>
        <p:nvSpPr>
          <p:cNvPr id="153" name="Google Shape;153;p30"/>
          <p:cNvSpPr txBox="1">
            <a:spLocks noGrp="1"/>
          </p:cNvSpPr>
          <p:nvPr>
            <p:ph type="subTitle" idx="7"/>
          </p:nvPr>
        </p:nvSpPr>
        <p:spPr>
          <a:xfrm>
            <a:off x="3579012" y="4100948"/>
            <a:ext cx="1986000" cy="4848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solidFill>
                  <a:srgbClr val="242424"/>
                </a:solidFill>
              </a:defRPr>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sp>
        <p:nvSpPr>
          <p:cNvPr id="154" name="Google Shape;154;p30"/>
          <p:cNvSpPr txBox="1">
            <a:spLocks noGrp="1"/>
          </p:cNvSpPr>
          <p:nvPr>
            <p:ph type="title" idx="8"/>
          </p:nvPr>
        </p:nvSpPr>
        <p:spPr>
          <a:xfrm>
            <a:off x="6281400" y="1837437"/>
            <a:ext cx="1986000" cy="527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400"/>
              <a:buNone/>
              <a:defRPr sz="25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a:endParaRPr/>
          </a:p>
        </p:txBody>
      </p:sp>
      <p:sp>
        <p:nvSpPr>
          <p:cNvPr id="155" name="Google Shape;155;p30"/>
          <p:cNvSpPr txBox="1">
            <a:spLocks noGrp="1"/>
          </p:cNvSpPr>
          <p:nvPr>
            <p:ph type="subTitle" idx="9"/>
          </p:nvPr>
        </p:nvSpPr>
        <p:spPr>
          <a:xfrm>
            <a:off x="6281400" y="2280043"/>
            <a:ext cx="1986000" cy="4848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solidFill>
                  <a:srgbClr val="242424"/>
                </a:solidFill>
              </a:defRPr>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sp>
        <p:nvSpPr>
          <p:cNvPr id="156" name="Google Shape;156;p30"/>
          <p:cNvSpPr txBox="1">
            <a:spLocks noGrp="1"/>
          </p:cNvSpPr>
          <p:nvPr>
            <p:ph type="title" idx="13"/>
          </p:nvPr>
        </p:nvSpPr>
        <p:spPr>
          <a:xfrm>
            <a:off x="6281400" y="3664438"/>
            <a:ext cx="1986000" cy="527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400"/>
              <a:buNone/>
              <a:defRPr sz="25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a:endParaRPr/>
          </a:p>
        </p:txBody>
      </p:sp>
      <p:sp>
        <p:nvSpPr>
          <p:cNvPr id="157" name="Google Shape;157;p30"/>
          <p:cNvSpPr txBox="1">
            <a:spLocks noGrp="1"/>
          </p:cNvSpPr>
          <p:nvPr>
            <p:ph type="subTitle" idx="14"/>
          </p:nvPr>
        </p:nvSpPr>
        <p:spPr>
          <a:xfrm>
            <a:off x="6281400" y="4100957"/>
            <a:ext cx="1986000" cy="4848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solidFill>
                  <a:srgbClr val="242424"/>
                </a:solidFill>
              </a:defRPr>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sp>
        <p:nvSpPr>
          <p:cNvPr id="158" name="Google Shape;158;p30"/>
          <p:cNvSpPr txBox="1">
            <a:spLocks noGrp="1"/>
          </p:cNvSpPr>
          <p:nvPr>
            <p:ph type="title" idx="15"/>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59"/>
        <p:cNvGrpSpPr/>
        <p:nvPr/>
      </p:nvGrpSpPr>
      <p:grpSpPr>
        <a:xfrm>
          <a:off x="0" y="0"/>
          <a:ext cx="0" cy="0"/>
          <a:chOff x="0" y="0"/>
          <a:chExt cx="0" cy="0"/>
        </a:xfrm>
      </p:grpSpPr>
      <p:sp>
        <p:nvSpPr>
          <p:cNvPr id="160" name="Google Shape;160;p31"/>
          <p:cNvSpPr txBox="1">
            <a:spLocks noGrp="1"/>
          </p:cNvSpPr>
          <p:nvPr>
            <p:ph type="subTitle" idx="1"/>
          </p:nvPr>
        </p:nvSpPr>
        <p:spPr>
          <a:xfrm>
            <a:off x="4990513" y="2464352"/>
            <a:ext cx="3246600" cy="4659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500"/>
              <a:buFont typeface="Bungee"/>
              <a:buNone/>
              <a:defRPr sz="2500">
                <a:latin typeface="Poppins SemiBold"/>
                <a:ea typeface="Poppins SemiBold"/>
                <a:cs typeface="Poppins SemiBold"/>
                <a:sym typeface="Poppins SemiBold"/>
              </a:defRPr>
            </a:lvl1pPr>
            <a:lvl2pPr lvl="1" algn="ctr">
              <a:lnSpc>
                <a:spcPct val="100000"/>
              </a:lnSpc>
              <a:spcBef>
                <a:spcPts val="0"/>
              </a:spcBef>
              <a:spcAft>
                <a:spcPts val="0"/>
              </a:spcAft>
              <a:buSzPts val="2500"/>
              <a:buFont typeface="Bungee"/>
              <a:buNone/>
              <a:defRPr sz="2500">
                <a:latin typeface="Bungee"/>
                <a:ea typeface="Bungee"/>
                <a:cs typeface="Bungee"/>
                <a:sym typeface="Bungee"/>
              </a:defRPr>
            </a:lvl2pPr>
            <a:lvl3pPr lvl="2" algn="ctr">
              <a:lnSpc>
                <a:spcPct val="100000"/>
              </a:lnSpc>
              <a:spcBef>
                <a:spcPts val="0"/>
              </a:spcBef>
              <a:spcAft>
                <a:spcPts val="0"/>
              </a:spcAft>
              <a:buSzPts val="2500"/>
              <a:buFont typeface="Bungee"/>
              <a:buNone/>
              <a:defRPr sz="2500">
                <a:latin typeface="Bungee"/>
                <a:ea typeface="Bungee"/>
                <a:cs typeface="Bungee"/>
                <a:sym typeface="Bungee"/>
              </a:defRPr>
            </a:lvl3pPr>
            <a:lvl4pPr lvl="3" algn="ctr">
              <a:lnSpc>
                <a:spcPct val="100000"/>
              </a:lnSpc>
              <a:spcBef>
                <a:spcPts val="0"/>
              </a:spcBef>
              <a:spcAft>
                <a:spcPts val="0"/>
              </a:spcAft>
              <a:buSzPts val="2500"/>
              <a:buFont typeface="Bungee"/>
              <a:buNone/>
              <a:defRPr sz="2500">
                <a:latin typeface="Bungee"/>
                <a:ea typeface="Bungee"/>
                <a:cs typeface="Bungee"/>
                <a:sym typeface="Bungee"/>
              </a:defRPr>
            </a:lvl4pPr>
            <a:lvl5pPr lvl="4" algn="ctr">
              <a:lnSpc>
                <a:spcPct val="100000"/>
              </a:lnSpc>
              <a:spcBef>
                <a:spcPts val="0"/>
              </a:spcBef>
              <a:spcAft>
                <a:spcPts val="0"/>
              </a:spcAft>
              <a:buSzPts val="2500"/>
              <a:buFont typeface="Bungee"/>
              <a:buNone/>
              <a:defRPr sz="2500">
                <a:latin typeface="Bungee"/>
                <a:ea typeface="Bungee"/>
                <a:cs typeface="Bungee"/>
                <a:sym typeface="Bungee"/>
              </a:defRPr>
            </a:lvl5pPr>
            <a:lvl6pPr lvl="5" algn="ctr">
              <a:lnSpc>
                <a:spcPct val="100000"/>
              </a:lnSpc>
              <a:spcBef>
                <a:spcPts val="0"/>
              </a:spcBef>
              <a:spcAft>
                <a:spcPts val="0"/>
              </a:spcAft>
              <a:buSzPts val="2500"/>
              <a:buFont typeface="Bungee"/>
              <a:buNone/>
              <a:defRPr sz="2500">
                <a:latin typeface="Bungee"/>
                <a:ea typeface="Bungee"/>
                <a:cs typeface="Bungee"/>
                <a:sym typeface="Bungee"/>
              </a:defRPr>
            </a:lvl6pPr>
            <a:lvl7pPr lvl="6" algn="ctr">
              <a:lnSpc>
                <a:spcPct val="100000"/>
              </a:lnSpc>
              <a:spcBef>
                <a:spcPts val="0"/>
              </a:spcBef>
              <a:spcAft>
                <a:spcPts val="0"/>
              </a:spcAft>
              <a:buSzPts val="2500"/>
              <a:buFont typeface="Bungee"/>
              <a:buNone/>
              <a:defRPr sz="2500">
                <a:latin typeface="Bungee"/>
                <a:ea typeface="Bungee"/>
                <a:cs typeface="Bungee"/>
                <a:sym typeface="Bungee"/>
              </a:defRPr>
            </a:lvl7pPr>
            <a:lvl8pPr lvl="7" algn="ctr">
              <a:lnSpc>
                <a:spcPct val="100000"/>
              </a:lnSpc>
              <a:spcBef>
                <a:spcPts val="0"/>
              </a:spcBef>
              <a:spcAft>
                <a:spcPts val="0"/>
              </a:spcAft>
              <a:buSzPts val="2500"/>
              <a:buFont typeface="Bungee"/>
              <a:buNone/>
              <a:defRPr sz="2500">
                <a:latin typeface="Bungee"/>
                <a:ea typeface="Bungee"/>
                <a:cs typeface="Bungee"/>
                <a:sym typeface="Bungee"/>
              </a:defRPr>
            </a:lvl8pPr>
            <a:lvl9pPr lvl="8" algn="ctr">
              <a:lnSpc>
                <a:spcPct val="100000"/>
              </a:lnSpc>
              <a:spcBef>
                <a:spcPts val="0"/>
              </a:spcBef>
              <a:spcAft>
                <a:spcPts val="0"/>
              </a:spcAft>
              <a:buSzPts val="2500"/>
              <a:buFont typeface="Bungee"/>
              <a:buNone/>
              <a:defRPr sz="2500">
                <a:latin typeface="Bungee"/>
                <a:ea typeface="Bungee"/>
                <a:cs typeface="Bungee"/>
                <a:sym typeface="Bungee"/>
              </a:defRPr>
            </a:lvl9pPr>
          </a:lstStyle>
          <a:p>
            <a:endParaRPr/>
          </a:p>
        </p:txBody>
      </p:sp>
      <p:sp>
        <p:nvSpPr>
          <p:cNvPr id="161" name="Google Shape;161;p31"/>
          <p:cNvSpPr txBox="1">
            <a:spLocks noGrp="1"/>
          </p:cNvSpPr>
          <p:nvPr>
            <p:ph type="subTitle" idx="2"/>
          </p:nvPr>
        </p:nvSpPr>
        <p:spPr>
          <a:xfrm>
            <a:off x="4990513" y="2916450"/>
            <a:ext cx="3246600" cy="953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62" name="Google Shape;162;p31"/>
          <p:cNvSpPr txBox="1">
            <a:spLocks noGrp="1"/>
          </p:cNvSpPr>
          <p:nvPr>
            <p:ph type="subTitle" idx="3"/>
          </p:nvPr>
        </p:nvSpPr>
        <p:spPr>
          <a:xfrm flipH="1">
            <a:off x="906888" y="2464352"/>
            <a:ext cx="3246600" cy="4659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500"/>
              <a:buFont typeface="Bungee"/>
              <a:buNone/>
              <a:defRPr sz="2500">
                <a:latin typeface="Poppins SemiBold"/>
                <a:ea typeface="Poppins SemiBold"/>
                <a:cs typeface="Poppins SemiBold"/>
                <a:sym typeface="Poppins SemiBold"/>
              </a:defRPr>
            </a:lvl1pPr>
            <a:lvl2pPr lvl="1" algn="ctr">
              <a:lnSpc>
                <a:spcPct val="100000"/>
              </a:lnSpc>
              <a:spcBef>
                <a:spcPts val="0"/>
              </a:spcBef>
              <a:spcAft>
                <a:spcPts val="0"/>
              </a:spcAft>
              <a:buSzPts val="2500"/>
              <a:buFont typeface="Bungee"/>
              <a:buNone/>
              <a:defRPr sz="2500">
                <a:latin typeface="Bungee"/>
                <a:ea typeface="Bungee"/>
                <a:cs typeface="Bungee"/>
                <a:sym typeface="Bungee"/>
              </a:defRPr>
            </a:lvl2pPr>
            <a:lvl3pPr lvl="2" algn="ctr">
              <a:lnSpc>
                <a:spcPct val="100000"/>
              </a:lnSpc>
              <a:spcBef>
                <a:spcPts val="0"/>
              </a:spcBef>
              <a:spcAft>
                <a:spcPts val="0"/>
              </a:spcAft>
              <a:buSzPts val="2500"/>
              <a:buFont typeface="Bungee"/>
              <a:buNone/>
              <a:defRPr sz="2500">
                <a:latin typeface="Bungee"/>
                <a:ea typeface="Bungee"/>
                <a:cs typeface="Bungee"/>
                <a:sym typeface="Bungee"/>
              </a:defRPr>
            </a:lvl3pPr>
            <a:lvl4pPr lvl="3" algn="ctr">
              <a:lnSpc>
                <a:spcPct val="100000"/>
              </a:lnSpc>
              <a:spcBef>
                <a:spcPts val="0"/>
              </a:spcBef>
              <a:spcAft>
                <a:spcPts val="0"/>
              </a:spcAft>
              <a:buSzPts val="2500"/>
              <a:buFont typeface="Bungee"/>
              <a:buNone/>
              <a:defRPr sz="2500">
                <a:latin typeface="Bungee"/>
                <a:ea typeface="Bungee"/>
                <a:cs typeface="Bungee"/>
                <a:sym typeface="Bungee"/>
              </a:defRPr>
            </a:lvl4pPr>
            <a:lvl5pPr lvl="4" algn="ctr">
              <a:lnSpc>
                <a:spcPct val="100000"/>
              </a:lnSpc>
              <a:spcBef>
                <a:spcPts val="0"/>
              </a:spcBef>
              <a:spcAft>
                <a:spcPts val="0"/>
              </a:spcAft>
              <a:buSzPts val="2500"/>
              <a:buFont typeface="Bungee"/>
              <a:buNone/>
              <a:defRPr sz="2500">
                <a:latin typeface="Bungee"/>
                <a:ea typeface="Bungee"/>
                <a:cs typeface="Bungee"/>
                <a:sym typeface="Bungee"/>
              </a:defRPr>
            </a:lvl5pPr>
            <a:lvl6pPr lvl="5" algn="ctr">
              <a:lnSpc>
                <a:spcPct val="100000"/>
              </a:lnSpc>
              <a:spcBef>
                <a:spcPts val="0"/>
              </a:spcBef>
              <a:spcAft>
                <a:spcPts val="0"/>
              </a:spcAft>
              <a:buSzPts val="2500"/>
              <a:buFont typeface="Bungee"/>
              <a:buNone/>
              <a:defRPr sz="2500">
                <a:latin typeface="Bungee"/>
                <a:ea typeface="Bungee"/>
                <a:cs typeface="Bungee"/>
                <a:sym typeface="Bungee"/>
              </a:defRPr>
            </a:lvl6pPr>
            <a:lvl7pPr lvl="6" algn="ctr">
              <a:lnSpc>
                <a:spcPct val="100000"/>
              </a:lnSpc>
              <a:spcBef>
                <a:spcPts val="0"/>
              </a:spcBef>
              <a:spcAft>
                <a:spcPts val="0"/>
              </a:spcAft>
              <a:buSzPts val="2500"/>
              <a:buFont typeface="Bungee"/>
              <a:buNone/>
              <a:defRPr sz="2500">
                <a:latin typeface="Bungee"/>
                <a:ea typeface="Bungee"/>
                <a:cs typeface="Bungee"/>
                <a:sym typeface="Bungee"/>
              </a:defRPr>
            </a:lvl7pPr>
            <a:lvl8pPr lvl="7" algn="ctr">
              <a:lnSpc>
                <a:spcPct val="100000"/>
              </a:lnSpc>
              <a:spcBef>
                <a:spcPts val="0"/>
              </a:spcBef>
              <a:spcAft>
                <a:spcPts val="0"/>
              </a:spcAft>
              <a:buSzPts val="2500"/>
              <a:buFont typeface="Bungee"/>
              <a:buNone/>
              <a:defRPr sz="2500">
                <a:latin typeface="Bungee"/>
                <a:ea typeface="Bungee"/>
                <a:cs typeface="Bungee"/>
                <a:sym typeface="Bungee"/>
              </a:defRPr>
            </a:lvl8pPr>
            <a:lvl9pPr lvl="8" algn="ctr">
              <a:lnSpc>
                <a:spcPct val="100000"/>
              </a:lnSpc>
              <a:spcBef>
                <a:spcPts val="0"/>
              </a:spcBef>
              <a:spcAft>
                <a:spcPts val="0"/>
              </a:spcAft>
              <a:buSzPts val="2500"/>
              <a:buFont typeface="Bungee"/>
              <a:buNone/>
              <a:defRPr sz="2500">
                <a:latin typeface="Bungee"/>
                <a:ea typeface="Bungee"/>
                <a:cs typeface="Bungee"/>
                <a:sym typeface="Bungee"/>
              </a:defRPr>
            </a:lvl9pPr>
          </a:lstStyle>
          <a:p>
            <a:endParaRPr/>
          </a:p>
        </p:txBody>
      </p:sp>
      <p:sp>
        <p:nvSpPr>
          <p:cNvPr id="163" name="Google Shape;163;p31"/>
          <p:cNvSpPr txBox="1">
            <a:spLocks noGrp="1"/>
          </p:cNvSpPr>
          <p:nvPr>
            <p:ph type="subTitle" idx="4"/>
          </p:nvPr>
        </p:nvSpPr>
        <p:spPr>
          <a:xfrm flipH="1">
            <a:off x="906888" y="2916450"/>
            <a:ext cx="3246600" cy="953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64" name="Google Shape;164;p31"/>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and three colums 1">
  <p:cSld name="CUSTOM_6_1">
    <p:spTree>
      <p:nvGrpSpPr>
        <p:cNvPr id="1" name="Shape 165"/>
        <p:cNvGrpSpPr/>
        <p:nvPr/>
      </p:nvGrpSpPr>
      <p:grpSpPr>
        <a:xfrm>
          <a:off x="0" y="0"/>
          <a:ext cx="0" cy="0"/>
          <a:chOff x="0" y="0"/>
          <a:chExt cx="0" cy="0"/>
        </a:xfrm>
      </p:grpSpPr>
      <p:sp>
        <p:nvSpPr>
          <p:cNvPr id="166" name="Google Shape;166;p32"/>
          <p:cNvSpPr txBox="1">
            <a:spLocks noGrp="1"/>
          </p:cNvSpPr>
          <p:nvPr>
            <p:ph type="title"/>
          </p:nvPr>
        </p:nvSpPr>
        <p:spPr>
          <a:xfrm>
            <a:off x="833150" y="1445850"/>
            <a:ext cx="2384400" cy="527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400"/>
              <a:buNone/>
              <a:defRPr sz="25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a:endParaRPr/>
          </a:p>
        </p:txBody>
      </p:sp>
      <p:sp>
        <p:nvSpPr>
          <p:cNvPr id="167" name="Google Shape;167;p32"/>
          <p:cNvSpPr txBox="1">
            <a:spLocks noGrp="1"/>
          </p:cNvSpPr>
          <p:nvPr>
            <p:ph type="subTitle" idx="1"/>
          </p:nvPr>
        </p:nvSpPr>
        <p:spPr>
          <a:xfrm>
            <a:off x="937700" y="3630525"/>
            <a:ext cx="2175300" cy="613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sp>
        <p:nvSpPr>
          <p:cNvPr id="168" name="Google Shape;168;p32"/>
          <p:cNvSpPr txBox="1">
            <a:spLocks noGrp="1"/>
          </p:cNvSpPr>
          <p:nvPr>
            <p:ph type="title" idx="2"/>
          </p:nvPr>
        </p:nvSpPr>
        <p:spPr>
          <a:xfrm>
            <a:off x="3379875" y="1445850"/>
            <a:ext cx="2384400" cy="527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400"/>
              <a:buNone/>
              <a:defRPr sz="25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a:endParaRPr/>
          </a:p>
        </p:txBody>
      </p:sp>
      <p:sp>
        <p:nvSpPr>
          <p:cNvPr id="169" name="Google Shape;169;p32"/>
          <p:cNvSpPr txBox="1">
            <a:spLocks noGrp="1"/>
          </p:cNvSpPr>
          <p:nvPr>
            <p:ph type="subTitle" idx="3"/>
          </p:nvPr>
        </p:nvSpPr>
        <p:spPr>
          <a:xfrm>
            <a:off x="3484425" y="3630525"/>
            <a:ext cx="2175300" cy="613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sp>
        <p:nvSpPr>
          <p:cNvPr id="170" name="Google Shape;170;p32"/>
          <p:cNvSpPr txBox="1">
            <a:spLocks noGrp="1"/>
          </p:cNvSpPr>
          <p:nvPr>
            <p:ph type="title" idx="4"/>
          </p:nvPr>
        </p:nvSpPr>
        <p:spPr>
          <a:xfrm>
            <a:off x="5926600" y="1445850"/>
            <a:ext cx="2384400" cy="527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400"/>
              <a:buNone/>
              <a:defRPr sz="25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a:endParaRPr/>
          </a:p>
        </p:txBody>
      </p:sp>
      <p:sp>
        <p:nvSpPr>
          <p:cNvPr id="171" name="Google Shape;171;p32"/>
          <p:cNvSpPr txBox="1">
            <a:spLocks noGrp="1"/>
          </p:cNvSpPr>
          <p:nvPr>
            <p:ph type="subTitle" idx="5"/>
          </p:nvPr>
        </p:nvSpPr>
        <p:spPr>
          <a:xfrm>
            <a:off x="6031150" y="3630525"/>
            <a:ext cx="2175300" cy="613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sp>
        <p:nvSpPr>
          <p:cNvPr id="172" name="Google Shape;172;p32"/>
          <p:cNvSpPr txBox="1">
            <a:spLocks noGrp="1"/>
          </p:cNvSpPr>
          <p:nvPr>
            <p:ph type="title" idx="6"/>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73"/>
        <p:cNvGrpSpPr/>
        <p:nvPr/>
      </p:nvGrpSpPr>
      <p:grpSpPr>
        <a:xfrm>
          <a:off x="0" y="0"/>
          <a:ext cx="0" cy="0"/>
          <a:chOff x="0" y="0"/>
          <a:chExt cx="0" cy="0"/>
        </a:xfrm>
      </p:grpSpPr>
      <p:sp>
        <p:nvSpPr>
          <p:cNvPr id="174" name="Google Shape;174;p33"/>
          <p:cNvSpPr txBox="1">
            <a:spLocks noGrp="1"/>
          </p:cNvSpPr>
          <p:nvPr>
            <p:ph type="title"/>
          </p:nvPr>
        </p:nvSpPr>
        <p:spPr>
          <a:xfrm>
            <a:off x="720000" y="1174050"/>
            <a:ext cx="4460400" cy="10164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000"/>
              <a:buNone/>
              <a:defRPr/>
            </a:lvl1pPr>
            <a:lvl2pPr lvl="1" algn="ctr">
              <a:lnSpc>
                <a:spcPct val="100000"/>
              </a:lnSpc>
              <a:spcBef>
                <a:spcPts val="0"/>
              </a:spcBef>
              <a:spcAft>
                <a:spcPts val="0"/>
              </a:spcAft>
              <a:buSzPts val="3000"/>
              <a:buNone/>
              <a:defRPr/>
            </a:lvl2pPr>
            <a:lvl3pPr lvl="2" algn="ctr">
              <a:lnSpc>
                <a:spcPct val="100000"/>
              </a:lnSpc>
              <a:spcBef>
                <a:spcPts val="0"/>
              </a:spcBef>
              <a:spcAft>
                <a:spcPts val="0"/>
              </a:spcAft>
              <a:buSzPts val="3000"/>
              <a:buNone/>
              <a:defRPr/>
            </a:lvl3pPr>
            <a:lvl4pPr lvl="3" algn="ctr">
              <a:lnSpc>
                <a:spcPct val="100000"/>
              </a:lnSpc>
              <a:spcBef>
                <a:spcPts val="0"/>
              </a:spcBef>
              <a:spcAft>
                <a:spcPts val="0"/>
              </a:spcAft>
              <a:buSzPts val="3000"/>
              <a:buNone/>
              <a:defRPr/>
            </a:lvl4pPr>
            <a:lvl5pPr lvl="4" algn="ctr">
              <a:lnSpc>
                <a:spcPct val="100000"/>
              </a:lnSpc>
              <a:spcBef>
                <a:spcPts val="0"/>
              </a:spcBef>
              <a:spcAft>
                <a:spcPts val="0"/>
              </a:spcAft>
              <a:buSzPts val="3000"/>
              <a:buNone/>
              <a:defRPr/>
            </a:lvl5pPr>
            <a:lvl6pPr lvl="5" algn="ctr">
              <a:lnSpc>
                <a:spcPct val="100000"/>
              </a:lnSpc>
              <a:spcBef>
                <a:spcPts val="0"/>
              </a:spcBef>
              <a:spcAft>
                <a:spcPts val="0"/>
              </a:spcAft>
              <a:buSzPts val="3000"/>
              <a:buNone/>
              <a:defRPr/>
            </a:lvl6pPr>
            <a:lvl7pPr lvl="6" algn="ctr">
              <a:lnSpc>
                <a:spcPct val="100000"/>
              </a:lnSpc>
              <a:spcBef>
                <a:spcPts val="0"/>
              </a:spcBef>
              <a:spcAft>
                <a:spcPts val="0"/>
              </a:spcAft>
              <a:buSzPts val="3000"/>
              <a:buNone/>
              <a:defRPr/>
            </a:lvl7pPr>
            <a:lvl8pPr lvl="7" algn="ctr">
              <a:lnSpc>
                <a:spcPct val="100000"/>
              </a:lnSpc>
              <a:spcBef>
                <a:spcPts val="0"/>
              </a:spcBef>
              <a:spcAft>
                <a:spcPts val="0"/>
              </a:spcAft>
              <a:buSzPts val="3000"/>
              <a:buNone/>
              <a:defRPr/>
            </a:lvl8pPr>
            <a:lvl9pPr lvl="8" algn="ctr">
              <a:lnSpc>
                <a:spcPct val="100000"/>
              </a:lnSpc>
              <a:spcBef>
                <a:spcPts val="0"/>
              </a:spcBef>
              <a:spcAft>
                <a:spcPts val="0"/>
              </a:spcAft>
              <a:buSzPts val="3000"/>
              <a:buNone/>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and text 3">
  <p:cSld name="CUSTOM_4">
    <p:spTree>
      <p:nvGrpSpPr>
        <p:cNvPr id="1" name="Shape 175"/>
        <p:cNvGrpSpPr/>
        <p:nvPr/>
      </p:nvGrpSpPr>
      <p:grpSpPr>
        <a:xfrm>
          <a:off x="0" y="0"/>
          <a:ext cx="0" cy="0"/>
          <a:chOff x="0" y="0"/>
          <a:chExt cx="0" cy="0"/>
        </a:xfrm>
      </p:grpSpPr>
      <p:sp>
        <p:nvSpPr>
          <p:cNvPr id="176" name="Google Shape;176;p34"/>
          <p:cNvSpPr txBox="1">
            <a:spLocks noGrp="1"/>
          </p:cNvSpPr>
          <p:nvPr>
            <p:ph type="subTitle" idx="1"/>
          </p:nvPr>
        </p:nvSpPr>
        <p:spPr>
          <a:xfrm flipH="1">
            <a:off x="4836750" y="1917675"/>
            <a:ext cx="3222300" cy="12588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800"/>
              <a:buNone/>
              <a:defRPr sz="1600"/>
            </a:lvl1pPr>
            <a:lvl2pPr lvl="1" algn="ctr">
              <a:lnSpc>
                <a:spcPct val="100000"/>
              </a:lnSpc>
              <a:spcBef>
                <a:spcPts val="160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sp>
        <p:nvSpPr>
          <p:cNvPr id="177" name="Google Shape;177;p34"/>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hanks">
  <p:cSld name="CUSTOM_3">
    <p:spTree>
      <p:nvGrpSpPr>
        <p:cNvPr id="1" name="Shape 178"/>
        <p:cNvGrpSpPr/>
        <p:nvPr/>
      </p:nvGrpSpPr>
      <p:grpSpPr>
        <a:xfrm>
          <a:off x="0" y="0"/>
          <a:ext cx="0" cy="0"/>
          <a:chOff x="0" y="0"/>
          <a:chExt cx="0" cy="0"/>
        </a:xfrm>
      </p:grpSpPr>
      <p:sp>
        <p:nvSpPr>
          <p:cNvPr id="179" name="Google Shape;179;p35"/>
          <p:cNvSpPr txBox="1">
            <a:spLocks noGrp="1"/>
          </p:cNvSpPr>
          <p:nvPr>
            <p:ph type="title"/>
          </p:nvPr>
        </p:nvSpPr>
        <p:spPr>
          <a:xfrm>
            <a:off x="2424600" y="507223"/>
            <a:ext cx="4294800" cy="10515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000"/>
              <a:buNone/>
              <a:defRPr sz="7000"/>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180" name="Google Shape;180;p35"/>
          <p:cNvSpPr txBox="1">
            <a:spLocks noGrp="1"/>
          </p:cNvSpPr>
          <p:nvPr>
            <p:ph type="subTitle" idx="1"/>
          </p:nvPr>
        </p:nvSpPr>
        <p:spPr>
          <a:xfrm>
            <a:off x="2854650" y="1558696"/>
            <a:ext cx="3434700" cy="1319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800"/>
              <a:buNone/>
              <a:defRPr sz="16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sp>
        <p:nvSpPr>
          <p:cNvPr id="181" name="Google Shape;181;p35"/>
          <p:cNvSpPr txBox="1"/>
          <p:nvPr/>
        </p:nvSpPr>
        <p:spPr>
          <a:xfrm>
            <a:off x="2378550" y="3566516"/>
            <a:ext cx="4386900" cy="6156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300"/>
              </a:spcBef>
              <a:spcAft>
                <a:spcPts val="0"/>
              </a:spcAft>
              <a:buClr>
                <a:srgbClr val="000000"/>
              </a:buClr>
              <a:buSzPts val="1000"/>
              <a:buFont typeface="Arial"/>
              <a:buNone/>
            </a:pPr>
            <a:r>
              <a:rPr lang="en" sz="1000" b="0" i="0" u="none" strike="noStrike" cap="none">
                <a:solidFill>
                  <a:schemeClr val="dk1"/>
                </a:solidFill>
                <a:latin typeface="Lato"/>
                <a:ea typeface="Lato"/>
                <a:cs typeface="Lato"/>
                <a:sym typeface="Lato"/>
              </a:rPr>
              <a:t>CREDITS: This presentation template was created by </a:t>
            </a:r>
            <a:r>
              <a:rPr lang="en" sz="1000" b="0" i="0" u="none" strike="noStrike" cap="none">
                <a:solidFill>
                  <a:schemeClr val="hlink"/>
                </a:solidFill>
                <a:uFill>
                  <a:noFill/>
                </a:uFill>
                <a:latin typeface="Lato"/>
                <a:ea typeface="Lato"/>
                <a:cs typeface="Lato"/>
                <a:sym typeface="Lato"/>
                <a:hlinkClick r:id="rId2"/>
              </a:rPr>
              <a:t>Slidesgo</a:t>
            </a:r>
            <a:r>
              <a:rPr lang="en" sz="1000" b="0" i="0" u="none" strike="noStrike" cap="none">
                <a:solidFill>
                  <a:schemeClr val="dk1"/>
                </a:solidFill>
                <a:latin typeface="Lato"/>
                <a:ea typeface="Lato"/>
                <a:cs typeface="Lato"/>
                <a:sym typeface="Lato"/>
              </a:rPr>
              <a:t>, including icons by </a:t>
            </a:r>
            <a:r>
              <a:rPr lang="en" sz="1000" b="0" i="0" u="none" strike="noStrike" cap="none">
                <a:solidFill>
                  <a:schemeClr val="hlink"/>
                </a:solidFill>
                <a:uFill>
                  <a:noFill/>
                </a:uFill>
                <a:latin typeface="Lato"/>
                <a:ea typeface="Lato"/>
                <a:cs typeface="Lato"/>
                <a:sym typeface="Lato"/>
                <a:hlinkClick r:id="rId3"/>
              </a:rPr>
              <a:t>Flaticon</a:t>
            </a:r>
            <a:r>
              <a:rPr lang="en" sz="1000" b="0" i="0" u="none" strike="noStrike" cap="none">
                <a:solidFill>
                  <a:schemeClr val="dk1"/>
                </a:solidFill>
                <a:latin typeface="Lato"/>
                <a:ea typeface="Lato"/>
                <a:cs typeface="Lato"/>
                <a:sym typeface="Lato"/>
              </a:rPr>
              <a:t> and infographics &amp; images by </a:t>
            </a:r>
            <a:r>
              <a:rPr lang="en" sz="1000" b="0" i="0" u="none" strike="noStrike" cap="none">
                <a:solidFill>
                  <a:schemeClr val="hlink"/>
                </a:solidFill>
                <a:uFill>
                  <a:noFill/>
                </a:uFill>
                <a:latin typeface="Lato"/>
                <a:ea typeface="Lato"/>
                <a:cs typeface="Lato"/>
                <a:sym typeface="Lato"/>
                <a:hlinkClick r:id="rId4"/>
              </a:rPr>
              <a:t>Freepik</a:t>
            </a:r>
            <a:endParaRPr sz="1000" b="0" i="0" u="none" strike="noStrike" cap="none">
              <a:solidFill>
                <a:schemeClr val="dk1"/>
              </a:solidFill>
              <a:latin typeface="Lato"/>
              <a:ea typeface="Lato"/>
              <a:cs typeface="Lato"/>
              <a:sym typeface="Lato"/>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182"/>
        <p:cNvGrpSpPr/>
        <p:nvPr/>
      </p:nvGrpSpPr>
      <p:grpSpPr>
        <a:xfrm>
          <a:off x="0" y="0"/>
          <a:ext cx="0" cy="0"/>
          <a:chOff x="0" y="0"/>
          <a:chExt cx="0" cy="0"/>
        </a:xfrm>
      </p:grpSpPr>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and text 2">
  <p:cSld name="CUSTOM_2">
    <p:spTree>
      <p:nvGrpSpPr>
        <p:cNvPr id="1" name="Shape 183"/>
        <p:cNvGrpSpPr/>
        <p:nvPr/>
      </p:nvGrpSpPr>
      <p:grpSpPr>
        <a:xfrm>
          <a:off x="0" y="0"/>
          <a:ext cx="0" cy="0"/>
          <a:chOff x="0" y="0"/>
          <a:chExt cx="0" cy="0"/>
        </a:xfrm>
      </p:grpSpPr>
      <p:sp>
        <p:nvSpPr>
          <p:cNvPr id="184" name="Google Shape;184;p37"/>
          <p:cNvSpPr txBox="1">
            <a:spLocks noGrp="1"/>
          </p:cNvSpPr>
          <p:nvPr>
            <p:ph type="body" idx="1"/>
          </p:nvPr>
        </p:nvSpPr>
        <p:spPr>
          <a:xfrm>
            <a:off x="719900" y="1228725"/>
            <a:ext cx="7704000" cy="3403500"/>
          </a:xfrm>
          <a:prstGeom prst="rect">
            <a:avLst/>
          </a:prstGeom>
          <a:noFill/>
          <a:ln>
            <a:noFill/>
          </a:ln>
        </p:spPr>
        <p:txBody>
          <a:bodyPr spcFirstLastPara="1" wrap="square" lIns="91425" tIns="91425" rIns="91425" bIns="91425" anchor="t" anchorCtr="0">
            <a:noAutofit/>
          </a:bodyPr>
          <a:lstStyle>
            <a:lvl1pPr marL="457200" lvl="0" indent="-342900" algn="l">
              <a:lnSpc>
                <a:spcPct val="100000"/>
              </a:lnSpc>
              <a:spcBef>
                <a:spcPts val="0"/>
              </a:spcBef>
              <a:spcAft>
                <a:spcPts val="0"/>
              </a:spcAft>
              <a:buSzPts val="1800"/>
              <a:buChar char="●"/>
              <a:defRPr/>
            </a:lvl1pPr>
            <a:lvl2pPr marL="914400" lvl="1" indent="-317500" algn="l">
              <a:lnSpc>
                <a:spcPct val="115000"/>
              </a:lnSpc>
              <a:spcBef>
                <a:spcPts val="10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85" name="Google Shape;185;p37"/>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and text 2">
  <p:cSld name="ONE_COLUMN_TEXT_1">
    <p:spTree>
      <p:nvGrpSpPr>
        <p:cNvPr id="1" name="Shape 186"/>
        <p:cNvGrpSpPr/>
        <p:nvPr/>
      </p:nvGrpSpPr>
      <p:grpSpPr>
        <a:xfrm>
          <a:off x="0" y="0"/>
          <a:ext cx="0" cy="0"/>
          <a:chOff x="0" y="0"/>
          <a:chExt cx="0" cy="0"/>
        </a:xfrm>
      </p:grpSpPr>
      <p:sp>
        <p:nvSpPr>
          <p:cNvPr id="187" name="Google Shape;187;p38"/>
          <p:cNvSpPr txBox="1">
            <a:spLocks noGrp="1"/>
          </p:cNvSpPr>
          <p:nvPr>
            <p:ph type="subTitle" idx="1"/>
          </p:nvPr>
        </p:nvSpPr>
        <p:spPr>
          <a:xfrm>
            <a:off x="720000" y="1308275"/>
            <a:ext cx="6606000" cy="18540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Clr>
                <a:srgbClr val="999999"/>
              </a:buClr>
              <a:buSzPts val="800"/>
              <a:buFont typeface="Open Sans"/>
              <a:buAutoNum type="arabicPeriod"/>
              <a:defRPr sz="1400"/>
            </a:lvl1pPr>
            <a:lvl2pPr lvl="1" algn="ctr">
              <a:lnSpc>
                <a:spcPct val="100000"/>
              </a:lnSpc>
              <a:spcBef>
                <a:spcPts val="0"/>
              </a:spcBef>
              <a:spcAft>
                <a:spcPts val="0"/>
              </a:spcAft>
              <a:buClr>
                <a:srgbClr val="999999"/>
              </a:buClr>
              <a:buSzPts val="800"/>
              <a:buFont typeface="Open Sans"/>
              <a:buAutoNum type="alphaLcPeriod"/>
              <a:defRPr/>
            </a:lvl2pPr>
            <a:lvl3pPr lvl="2" algn="ctr">
              <a:lnSpc>
                <a:spcPct val="100000"/>
              </a:lnSpc>
              <a:spcBef>
                <a:spcPts val="1600"/>
              </a:spcBef>
              <a:spcAft>
                <a:spcPts val="0"/>
              </a:spcAft>
              <a:buClr>
                <a:srgbClr val="999999"/>
              </a:buClr>
              <a:buSzPts val="800"/>
              <a:buFont typeface="Open Sans"/>
              <a:buAutoNum type="romanLcPeriod"/>
              <a:defRPr/>
            </a:lvl3pPr>
            <a:lvl4pPr lvl="3" algn="ctr">
              <a:lnSpc>
                <a:spcPct val="100000"/>
              </a:lnSpc>
              <a:spcBef>
                <a:spcPts val="1600"/>
              </a:spcBef>
              <a:spcAft>
                <a:spcPts val="0"/>
              </a:spcAft>
              <a:buClr>
                <a:srgbClr val="999999"/>
              </a:buClr>
              <a:buSzPts val="800"/>
              <a:buFont typeface="Open Sans"/>
              <a:buAutoNum type="arabicPeriod"/>
              <a:defRPr/>
            </a:lvl4pPr>
            <a:lvl5pPr lvl="4" algn="ctr">
              <a:lnSpc>
                <a:spcPct val="100000"/>
              </a:lnSpc>
              <a:spcBef>
                <a:spcPts val="1600"/>
              </a:spcBef>
              <a:spcAft>
                <a:spcPts val="0"/>
              </a:spcAft>
              <a:buClr>
                <a:srgbClr val="999999"/>
              </a:buClr>
              <a:buSzPts val="1200"/>
              <a:buFont typeface="Open Sans"/>
              <a:buAutoNum type="alphaLcPeriod"/>
              <a:defRPr/>
            </a:lvl5pPr>
            <a:lvl6pPr lvl="5" algn="ctr">
              <a:lnSpc>
                <a:spcPct val="100000"/>
              </a:lnSpc>
              <a:spcBef>
                <a:spcPts val="1600"/>
              </a:spcBef>
              <a:spcAft>
                <a:spcPts val="0"/>
              </a:spcAft>
              <a:buClr>
                <a:srgbClr val="999999"/>
              </a:buClr>
              <a:buSzPts val="1200"/>
              <a:buFont typeface="Open Sans"/>
              <a:buAutoNum type="romanLcPeriod"/>
              <a:defRPr/>
            </a:lvl6pPr>
            <a:lvl7pPr lvl="6" algn="ctr">
              <a:lnSpc>
                <a:spcPct val="100000"/>
              </a:lnSpc>
              <a:spcBef>
                <a:spcPts val="1600"/>
              </a:spcBef>
              <a:spcAft>
                <a:spcPts val="0"/>
              </a:spcAft>
              <a:buClr>
                <a:srgbClr val="999999"/>
              </a:buClr>
              <a:buSzPts val="700"/>
              <a:buFont typeface="Open Sans"/>
              <a:buAutoNum type="arabicPeriod"/>
              <a:defRPr/>
            </a:lvl7pPr>
            <a:lvl8pPr lvl="7" algn="ctr">
              <a:lnSpc>
                <a:spcPct val="100000"/>
              </a:lnSpc>
              <a:spcBef>
                <a:spcPts val="1600"/>
              </a:spcBef>
              <a:spcAft>
                <a:spcPts val="0"/>
              </a:spcAft>
              <a:buClr>
                <a:srgbClr val="999999"/>
              </a:buClr>
              <a:buSzPts val="700"/>
              <a:buFont typeface="Open Sans"/>
              <a:buAutoNum type="alphaLcPeriod"/>
              <a:defRPr/>
            </a:lvl8pPr>
            <a:lvl9pPr lvl="8" algn="ctr">
              <a:lnSpc>
                <a:spcPct val="100000"/>
              </a:lnSpc>
              <a:spcBef>
                <a:spcPts val="1600"/>
              </a:spcBef>
              <a:spcAft>
                <a:spcPts val="1600"/>
              </a:spcAft>
              <a:buClr>
                <a:srgbClr val="999999"/>
              </a:buClr>
              <a:buSzPts val="600"/>
              <a:buFont typeface="Open Sans"/>
              <a:buAutoNum type="romanLcPeriod"/>
              <a:defRPr/>
            </a:lvl9pPr>
          </a:lstStyle>
          <a:p>
            <a:endParaRPr/>
          </a:p>
        </p:txBody>
      </p:sp>
      <p:sp>
        <p:nvSpPr>
          <p:cNvPr id="188" name="Google Shape;188;p38"/>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Background">
  <p:cSld name="CUSTOM_3_1">
    <p:spTree>
      <p:nvGrpSpPr>
        <p:cNvPr id="1" name="Shape 189"/>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3000"/>
              <a:buFont typeface="Poppins SemiBold"/>
              <a:buNone/>
              <a:defRPr sz="3000" b="0" i="0" u="none" strike="noStrike" cap="none">
                <a:solidFill>
                  <a:schemeClr val="dk1"/>
                </a:solidFill>
                <a:latin typeface="Poppins SemiBold"/>
                <a:ea typeface="Poppins SemiBold"/>
                <a:cs typeface="Poppins SemiBold"/>
                <a:sym typeface="Poppins SemiBold"/>
              </a:defRPr>
            </a:lvl1pPr>
            <a:lvl2pPr marR="0" lvl="1" algn="l" rtl="0">
              <a:lnSpc>
                <a:spcPct val="100000"/>
              </a:lnSpc>
              <a:spcBef>
                <a:spcPts val="0"/>
              </a:spcBef>
              <a:spcAft>
                <a:spcPts val="0"/>
              </a:spcAft>
              <a:buClr>
                <a:schemeClr val="dk1"/>
              </a:buClr>
              <a:buSzPts val="3000"/>
              <a:buFont typeface="Poppins SemiBold"/>
              <a:buNone/>
              <a:defRPr sz="3000" b="0" i="0" u="none" strike="noStrike" cap="none">
                <a:solidFill>
                  <a:schemeClr val="dk1"/>
                </a:solidFill>
                <a:latin typeface="Poppins SemiBold"/>
                <a:ea typeface="Poppins SemiBold"/>
                <a:cs typeface="Poppins SemiBold"/>
                <a:sym typeface="Poppins SemiBold"/>
              </a:defRPr>
            </a:lvl2pPr>
            <a:lvl3pPr marR="0" lvl="2" algn="l" rtl="0">
              <a:lnSpc>
                <a:spcPct val="100000"/>
              </a:lnSpc>
              <a:spcBef>
                <a:spcPts val="0"/>
              </a:spcBef>
              <a:spcAft>
                <a:spcPts val="0"/>
              </a:spcAft>
              <a:buClr>
                <a:schemeClr val="dk1"/>
              </a:buClr>
              <a:buSzPts val="3000"/>
              <a:buFont typeface="Poppins SemiBold"/>
              <a:buNone/>
              <a:defRPr sz="3000" b="0" i="0" u="none" strike="noStrike" cap="none">
                <a:solidFill>
                  <a:schemeClr val="dk1"/>
                </a:solidFill>
                <a:latin typeface="Poppins SemiBold"/>
                <a:ea typeface="Poppins SemiBold"/>
                <a:cs typeface="Poppins SemiBold"/>
                <a:sym typeface="Poppins SemiBold"/>
              </a:defRPr>
            </a:lvl3pPr>
            <a:lvl4pPr marR="0" lvl="3" algn="l" rtl="0">
              <a:lnSpc>
                <a:spcPct val="100000"/>
              </a:lnSpc>
              <a:spcBef>
                <a:spcPts val="0"/>
              </a:spcBef>
              <a:spcAft>
                <a:spcPts val="0"/>
              </a:spcAft>
              <a:buClr>
                <a:schemeClr val="dk1"/>
              </a:buClr>
              <a:buSzPts val="3000"/>
              <a:buFont typeface="Poppins SemiBold"/>
              <a:buNone/>
              <a:defRPr sz="3000" b="0" i="0" u="none" strike="noStrike" cap="none">
                <a:solidFill>
                  <a:schemeClr val="dk1"/>
                </a:solidFill>
                <a:latin typeface="Poppins SemiBold"/>
                <a:ea typeface="Poppins SemiBold"/>
                <a:cs typeface="Poppins SemiBold"/>
                <a:sym typeface="Poppins SemiBold"/>
              </a:defRPr>
            </a:lvl4pPr>
            <a:lvl5pPr marR="0" lvl="4" algn="l" rtl="0">
              <a:lnSpc>
                <a:spcPct val="100000"/>
              </a:lnSpc>
              <a:spcBef>
                <a:spcPts val="0"/>
              </a:spcBef>
              <a:spcAft>
                <a:spcPts val="0"/>
              </a:spcAft>
              <a:buClr>
                <a:schemeClr val="dk1"/>
              </a:buClr>
              <a:buSzPts val="3000"/>
              <a:buFont typeface="Poppins SemiBold"/>
              <a:buNone/>
              <a:defRPr sz="3000" b="0" i="0" u="none" strike="noStrike" cap="none">
                <a:solidFill>
                  <a:schemeClr val="dk1"/>
                </a:solidFill>
                <a:latin typeface="Poppins SemiBold"/>
                <a:ea typeface="Poppins SemiBold"/>
                <a:cs typeface="Poppins SemiBold"/>
                <a:sym typeface="Poppins SemiBold"/>
              </a:defRPr>
            </a:lvl5pPr>
            <a:lvl6pPr marR="0" lvl="5" algn="l" rtl="0">
              <a:lnSpc>
                <a:spcPct val="100000"/>
              </a:lnSpc>
              <a:spcBef>
                <a:spcPts val="0"/>
              </a:spcBef>
              <a:spcAft>
                <a:spcPts val="0"/>
              </a:spcAft>
              <a:buClr>
                <a:schemeClr val="dk1"/>
              </a:buClr>
              <a:buSzPts val="3000"/>
              <a:buFont typeface="Poppins SemiBold"/>
              <a:buNone/>
              <a:defRPr sz="3000" b="0" i="0" u="none" strike="noStrike" cap="none">
                <a:solidFill>
                  <a:schemeClr val="dk1"/>
                </a:solidFill>
                <a:latin typeface="Poppins SemiBold"/>
                <a:ea typeface="Poppins SemiBold"/>
                <a:cs typeface="Poppins SemiBold"/>
                <a:sym typeface="Poppins SemiBold"/>
              </a:defRPr>
            </a:lvl6pPr>
            <a:lvl7pPr marR="0" lvl="6" algn="l" rtl="0">
              <a:lnSpc>
                <a:spcPct val="100000"/>
              </a:lnSpc>
              <a:spcBef>
                <a:spcPts val="0"/>
              </a:spcBef>
              <a:spcAft>
                <a:spcPts val="0"/>
              </a:spcAft>
              <a:buClr>
                <a:schemeClr val="dk1"/>
              </a:buClr>
              <a:buSzPts val="3000"/>
              <a:buFont typeface="Poppins SemiBold"/>
              <a:buNone/>
              <a:defRPr sz="3000" b="0" i="0" u="none" strike="noStrike" cap="none">
                <a:solidFill>
                  <a:schemeClr val="dk1"/>
                </a:solidFill>
                <a:latin typeface="Poppins SemiBold"/>
                <a:ea typeface="Poppins SemiBold"/>
                <a:cs typeface="Poppins SemiBold"/>
                <a:sym typeface="Poppins SemiBold"/>
              </a:defRPr>
            </a:lvl7pPr>
            <a:lvl8pPr marR="0" lvl="7" algn="l" rtl="0">
              <a:lnSpc>
                <a:spcPct val="100000"/>
              </a:lnSpc>
              <a:spcBef>
                <a:spcPts val="0"/>
              </a:spcBef>
              <a:spcAft>
                <a:spcPts val="0"/>
              </a:spcAft>
              <a:buClr>
                <a:schemeClr val="dk1"/>
              </a:buClr>
              <a:buSzPts val="3000"/>
              <a:buFont typeface="Poppins SemiBold"/>
              <a:buNone/>
              <a:defRPr sz="3000" b="0" i="0" u="none" strike="noStrike" cap="none">
                <a:solidFill>
                  <a:schemeClr val="dk1"/>
                </a:solidFill>
                <a:latin typeface="Poppins SemiBold"/>
                <a:ea typeface="Poppins SemiBold"/>
                <a:cs typeface="Poppins SemiBold"/>
                <a:sym typeface="Poppins SemiBold"/>
              </a:defRPr>
            </a:lvl8pPr>
            <a:lvl9pPr marR="0" lvl="8" algn="l" rtl="0">
              <a:lnSpc>
                <a:spcPct val="100000"/>
              </a:lnSpc>
              <a:spcBef>
                <a:spcPts val="0"/>
              </a:spcBef>
              <a:spcAft>
                <a:spcPts val="0"/>
              </a:spcAft>
              <a:buClr>
                <a:schemeClr val="dk1"/>
              </a:buClr>
              <a:buSzPts val="3000"/>
              <a:buFont typeface="Poppins SemiBold"/>
              <a:buNone/>
              <a:defRPr sz="3000" b="0" i="0" u="none" strike="noStrike" cap="none">
                <a:solidFill>
                  <a:schemeClr val="dk1"/>
                </a:solidFill>
                <a:latin typeface="Poppins SemiBold"/>
                <a:ea typeface="Poppins SemiBold"/>
                <a:cs typeface="Poppins SemiBold"/>
                <a:sym typeface="Poppins SemiBold"/>
              </a:defRPr>
            </a:lvl9pPr>
          </a:lstStyle>
          <a:p>
            <a:endParaRPr/>
          </a:p>
        </p:txBody>
      </p:sp>
      <p:sp>
        <p:nvSpPr>
          <p:cNvPr id="52" name="Google Shape;52;p1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chemeClr val="dk1"/>
              </a:buClr>
              <a:buSzPts val="1800"/>
              <a:buFont typeface="Lato"/>
              <a:buChar char="●"/>
              <a:defRPr sz="1800" b="0" i="0" u="none" strike="noStrike" cap="none">
                <a:solidFill>
                  <a:schemeClr val="dk1"/>
                </a:solidFill>
                <a:latin typeface="Lato"/>
                <a:ea typeface="Lato"/>
                <a:cs typeface="Lato"/>
                <a:sym typeface="Lato"/>
              </a:defRPr>
            </a:lvl1pPr>
            <a:lvl2pPr marL="914400" marR="0" lvl="1" indent="-317500" algn="l" rtl="0">
              <a:lnSpc>
                <a:spcPct val="115000"/>
              </a:lnSpc>
              <a:spcBef>
                <a:spcPts val="160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2pPr>
            <a:lvl3pPr marL="1371600" marR="0" lvl="2" indent="-317500" algn="l" rtl="0">
              <a:lnSpc>
                <a:spcPct val="115000"/>
              </a:lnSpc>
              <a:spcBef>
                <a:spcPts val="160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3pPr>
            <a:lvl4pPr marL="1828800" marR="0" lvl="3" indent="-317500" algn="l" rtl="0">
              <a:lnSpc>
                <a:spcPct val="115000"/>
              </a:lnSpc>
              <a:spcBef>
                <a:spcPts val="160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4pPr>
            <a:lvl5pPr marL="2286000" marR="0" lvl="4" indent="-317500" algn="l" rtl="0">
              <a:lnSpc>
                <a:spcPct val="115000"/>
              </a:lnSpc>
              <a:spcBef>
                <a:spcPts val="160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5pPr>
            <a:lvl6pPr marL="2743200" marR="0" lvl="5" indent="-317500" algn="l" rtl="0">
              <a:lnSpc>
                <a:spcPct val="115000"/>
              </a:lnSpc>
              <a:spcBef>
                <a:spcPts val="160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6pPr>
            <a:lvl7pPr marL="3200400" marR="0" lvl="6" indent="-317500" algn="l" rtl="0">
              <a:lnSpc>
                <a:spcPct val="115000"/>
              </a:lnSpc>
              <a:spcBef>
                <a:spcPts val="160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7pPr>
            <a:lvl8pPr marL="3657600" marR="0" lvl="7" indent="-317500" algn="l" rtl="0">
              <a:lnSpc>
                <a:spcPct val="115000"/>
              </a:lnSpc>
              <a:spcBef>
                <a:spcPts val="160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8pPr>
            <a:lvl9pPr marL="4114800" marR="0" lvl="8" indent="-317500" algn="l" rtl="0">
              <a:lnSpc>
                <a:spcPct val="115000"/>
              </a:lnSpc>
              <a:spcBef>
                <a:spcPts val="1600"/>
              </a:spcBef>
              <a:spcAft>
                <a:spcPts val="1600"/>
              </a:spcAft>
              <a:buClr>
                <a:schemeClr val="dk1"/>
              </a:buClr>
              <a:buSzPts val="1400"/>
              <a:buFont typeface="Lato"/>
              <a:buChar char="■"/>
              <a:defRPr sz="1400" b="0" i="0" u="none" strike="noStrike" cap="none">
                <a:solidFill>
                  <a:schemeClr val="dk1"/>
                </a:solidFill>
                <a:latin typeface="Lato"/>
                <a:ea typeface="Lato"/>
                <a:cs typeface="Lato"/>
                <a:sym typeface="Lato"/>
              </a:defRPr>
            </a:lvl9pPr>
          </a:lstStyle>
          <a:p>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5.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25.xml"/></Relationships>
</file>

<file path=ppt/slides/_rels/slide13.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15.xml"/><Relationship Id="rId5" Type="http://schemas.openxmlformats.org/officeDocument/2006/relationships/image" Target="../media/image19.png"/><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hyperlink" Target="https://www.kaggle.com/datasets/ravi72munde/uber-lyft-cab-prices?select=cab_rides.csv" TargetMode="External"/><Relationship Id="rId2" Type="http://schemas.openxmlformats.org/officeDocument/2006/relationships/notesSlide" Target="../notesSlides/notesSlide4.xml"/><Relationship Id="rId1" Type="http://schemas.openxmlformats.org/officeDocument/2006/relationships/slideLayout" Target="../slideLayouts/slideLayout25.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5.xml"/></Relationships>
</file>

<file path=ppt/slides/_rels/slide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5.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5.xml"/><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40"/>
          <p:cNvSpPr txBox="1">
            <a:spLocks noGrp="1"/>
          </p:cNvSpPr>
          <p:nvPr>
            <p:ph type="ctrTitle"/>
          </p:nvPr>
        </p:nvSpPr>
        <p:spPr>
          <a:xfrm>
            <a:off x="49925" y="1767850"/>
            <a:ext cx="4514100" cy="1857300"/>
          </a:xfrm>
          <a:prstGeom prst="rect">
            <a:avLst/>
          </a:prstGeom>
          <a:noFill/>
          <a:ln>
            <a:noFill/>
          </a:ln>
        </p:spPr>
        <p:txBody>
          <a:bodyPr spcFirstLastPara="1" wrap="square" lIns="91425" tIns="91425" rIns="91425" bIns="91425" anchor="b" anchorCtr="0">
            <a:noAutofit/>
          </a:bodyPr>
          <a:lstStyle/>
          <a:p>
            <a:pPr marL="0" lvl="0" indent="0" algn="r" rtl="0">
              <a:lnSpc>
                <a:spcPct val="95000"/>
              </a:lnSpc>
              <a:spcBef>
                <a:spcPts val="0"/>
              </a:spcBef>
              <a:spcAft>
                <a:spcPts val="0"/>
              </a:spcAft>
              <a:buSzPts val="5200"/>
              <a:buNone/>
            </a:pPr>
            <a:r>
              <a:rPr lang="en" sz="3500" dirty="0"/>
              <a:t>Lyft vs. Uber </a:t>
            </a:r>
            <a:endParaRPr sz="3500" dirty="0"/>
          </a:p>
          <a:p>
            <a:pPr marL="0" lvl="0" indent="0" algn="r" rtl="0">
              <a:lnSpc>
                <a:spcPct val="95000"/>
              </a:lnSpc>
              <a:spcBef>
                <a:spcPts val="0"/>
              </a:spcBef>
              <a:spcAft>
                <a:spcPts val="0"/>
              </a:spcAft>
              <a:buSzPts val="5200"/>
              <a:buNone/>
            </a:pPr>
            <a:r>
              <a:rPr lang="en" sz="3500"/>
              <a:t>— increasing Lyft’s market share</a:t>
            </a:r>
            <a:endParaRPr sz="3000" dirty="0">
              <a:latin typeface="Poppins ExtraBold"/>
              <a:ea typeface="Poppins ExtraBold"/>
              <a:cs typeface="Poppins ExtraBold"/>
              <a:sym typeface="Poppins ExtraBold"/>
            </a:endParaRPr>
          </a:p>
        </p:txBody>
      </p:sp>
      <p:sp>
        <p:nvSpPr>
          <p:cNvPr id="195" name="Google Shape;195;p40"/>
          <p:cNvSpPr txBox="1">
            <a:spLocks noGrp="1"/>
          </p:cNvSpPr>
          <p:nvPr>
            <p:ph type="subTitle" idx="1"/>
          </p:nvPr>
        </p:nvSpPr>
        <p:spPr>
          <a:xfrm>
            <a:off x="653525" y="3820134"/>
            <a:ext cx="3910500" cy="9984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800"/>
              <a:buNone/>
            </a:pPr>
            <a:r>
              <a:rPr lang="en" dirty="0"/>
              <a:t>Dora Zhu</a:t>
            </a:r>
            <a:endParaRPr dirty="0"/>
          </a:p>
        </p:txBody>
      </p:sp>
      <p:pic>
        <p:nvPicPr>
          <p:cNvPr id="196" name="Google Shape;196;p40"/>
          <p:cNvPicPr preferRelativeResize="0"/>
          <p:nvPr/>
        </p:nvPicPr>
        <p:blipFill rotWithShape="1">
          <a:blip r:embed="rId3">
            <a:alphaModFix/>
          </a:blip>
          <a:srcRect l="28051" r="28056"/>
          <a:stretch/>
        </p:blipFill>
        <p:spPr>
          <a:xfrm>
            <a:off x="4964200" y="758400"/>
            <a:ext cx="3776400" cy="3585900"/>
          </a:xfrm>
          <a:prstGeom prst="roundRect">
            <a:avLst>
              <a:gd name="adj" fmla="val 4847"/>
            </a:avLst>
          </a:prstGeom>
          <a:noFill/>
          <a:ln>
            <a:noFill/>
          </a:ln>
        </p:spPr>
      </p:pic>
      <p:pic>
        <p:nvPicPr>
          <p:cNvPr id="197" name="Google Shape;197;p40"/>
          <p:cNvPicPr preferRelativeResize="0"/>
          <p:nvPr/>
        </p:nvPicPr>
        <p:blipFill rotWithShape="1">
          <a:blip r:embed="rId4">
            <a:alphaModFix/>
          </a:blip>
          <a:srcRect l="17180" t="16118" r="17042" b="14166"/>
          <a:stretch/>
        </p:blipFill>
        <p:spPr>
          <a:xfrm>
            <a:off x="3235225" y="829225"/>
            <a:ext cx="1328732" cy="9386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Google Shape;298;p49"/>
          <p:cNvSpPr txBox="1">
            <a:spLocks noGrp="1"/>
          </p:cNvSpPr>
          <p:nvPr>
            <p:ph type="title"/>
          </p:nvPr>
        </p:nvSpPr>
        <p:spPr>
          <a:xfrm>
            <a:off x="720000" y="271250"/>
            <a:ext cx="4255500" cy="585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
              <a:t>Time Analysis </a:t>
            </a:r>
            <a:endParaRPr/>
          </a:p>
        </p:txBody>
      </p:sp>
      <p:sp>
        <p:nvSpPr>
          <p:cNvPr id="299" name="Google Shape;299;p49"/>
          <p:cNvSpPr/>
          <p:nvPr/>
        </p:nvSpPr>
        <p:spPr>
          <a:xfrm>
            <a:off x="587850" y="3884650"/>
            <a:ext cx="8100600" cy="1191600"/>
          </a:xfrm>
          <a:prstGeom prst="roundRect">
            <a:avLst>
              <a:gd name="adj" fmla="val 18566"/>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0" name="Google Shape;300;p49"/>
          <p:cNvSpPr txBox="1"/>
          <p:nvPr/>
        </p:nvSpPr>
        <p:spPr>
          <a:xfrm>
            <a:off x="587850" y="3808450"/>
            <a:ext cx="20568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b="1">
                <a:solidFill>
                  <a:schemeClr val="lt1"/>
                </a:solidFill>
                <a:highlight>
                  <a:schemeClr val="dk1"/>
                </a:highlight>
                <a:latin typeface="Lato"/>
                <a:ea typeface="Lato"/>
                <a:cs typeface="Lato"/>
                <a:sym typeface="Lato"/>
              </a:rPr>
              <a:t>Recommendations</a:t>
            </a:r>
            <a:endParaRPr sz="1600" b="1">
              <a:solidFill>
                <a:schemeClr val="lt1"/>
              </a:solidFill>
              <a:highlight>
                <a:schemeClr val="dk1"/>
              </a:highlight>
              <a:latin typeface="Lato"/>
              <a:ea typeface="Lato"/>
              <a:cs typeface="Lato"/>
              <a:sym typeface="Lato"/>
            </a:endParaRPr>
          </a:p>
        </p:txBody>
      </p:sp>
      <p:sp>
        <p:nvSpPr>
          <p:cNvPr id="301" name="Google Shape;301;p49"/>
          <p:cNvSpPr txBox="1">
            <a:spLocks noGrp="1"/>
          </p:cNvSpPr>
          <p:nvPr>
            <p:ph type="subTitle" idx="1"/>
          </p:nvPr>
        </p:nvSpPr>
        <p:spPr>
          <a:xfrm>
            <a:off x="643800" y="4074450"/>
            <a:ext cx="8300700" cy="923400"/>
          </a:xfrm>
          <a:prstGeom prst="rect">
            <a:avLst/>
          </a:prstGeom>
          <a:noFill/>
          <a:ln>
            <a:noFill/>
          </a:ln>
        </p:spPr>
        <p:txBody>
          <a:bodyPr spcFirstLastPara="1" wrap="square" lIns="91425" tIns="91425" rIns="91425" bIns="91425" anchor="t" anchorCtr="0">
            <a:noAutofit/>
          </a:bodyPr>
          <a:lstStyle/>
          <a:p>
            <a:pPr marL="457200" lvl="0" indent="-323850" algn="l" rtl="0">
              <a:spcBef>
                <a:spcPts val="0"/>
              </a:spcBef>
              <a:spcAft>
                <a:spcPts val="0"/>
              </a:spcAft>
              <a:buClr>
                <a:srgbClr val="292929"/>
              </a:buClr>
              <a:buSzPts val="1500"/>
              <a:buFont typeface="Lato"/>
              <a:buChar char="●"/>
            </a:pPr>
            <a:r>
              <a:rPr lang="en" sz="1500">
                <a:solidFill>
                  <a:srgbClr val="292929"/>
                </a:solidFill>
              </a:rPr>
              <a:t>Lyft may need to incentivize more drivers to work on weekends</a:t>
            </a:r>
            <a:endParaRPr sz="1500">
              <a:solidFill>
                <a:srgbClr val="292929"/>
              </a:solidFill>
            </a:endParaRPr>
          </a:p>
          <a:p>
            <a:pPr marL="457200" lvl="0" indent="-323850" algn="l" rtl="0">
              <a:spcBef>
                <a:spcPts val="0"/>
              </a:spcBef>
              <a:spcAft>
                <a:spcPts val="0"/>
              </a:spcAft>
              <a:buClr>
                <a:srgbClr val="292929"/>
              </a:buClr>
              <a:buSzPts val="1500"/>
              <a:buFont typeface="Arial"/>
              <a:buChar char="●"/>
            </a:pPr>
            <a:r>
              <a:rPr lang="en" sz="1500">
                <a:solidFill>
                  <a:srgbClr val="292929"/>
                </a:solidFill>
              </a:rPr>
              <a:t>On high customer volume days such as Tuesdays and Mondays, Lyft can consider implementing a slight price increase to balance out the lower prices offered on weekends</a:t>
            </a:r>
            <a:endParaRPr sz="1500">
              <a:solidFill>
                <a:srgbClr val="292929"/>
              </a:solidFill>
            </a:endParaRPr>
          </a:p>
        </p:txBody>
      </p:sp>
      <p:cxnSp>
        <p:nvCxnSpPr>
          <p:cNvPr id="302" name="Google Shape;302;p49"/>
          <p:cNvCxnSpPr/>
          <p:nvPr/>
        </p:nvCxnSpPr>
        <p:spPr>
          <a:xfrm>
            <a:off x="4852150" y="896475"/>
            <a:ext cx="22200" cy="3070500"/>
          </a:xfrm>
          <a:prstGeom prst="straightConnector1">
            <a:avLst/>
          </a:prstGeom>
          <a:noFill/>
          <a:ln w="19050" cap="flat" cmpd="sng">
            <a:solidFill>
              <a:schemeClr val="dk2"/>
            </a:solidFill>
            <a:prstDash val="dash"/>
            <a:round/>
            <a:headEnd type="none" w="med" len="med"/>
            <a:tailEnd type="none" w="med" len="med"/>
          </a:ln>
        </p:spPr>
      </p:cxnSp>
      <p:pic>
        <p:nvPicPr>
          <p:cNvPr id="303" name="Google Shape;303;p49"/>
          <p:cNvPicPr preferRelativeResize="0"/>
          <p:nvPr/>
        </p:nvPicPr>
        <p:blipFill>
          <a:blip r:embed="rId3">
            <a:alphaModFix/>
          </a:blip>
          <a:stretch>
            <a:fillRect/>
          </a:stretch>
        </p:blipFill>
        <p:spPr>
          <a:xfrm>
            <a:off x="667875" y="1009550"/>
            <a:ext cx="3844327" cy="2875100"/>
          </a:xfrm>
          <a:prstGeom prst="rect">
            <a:avLst/>
          </a:prstGeom>
          <a:noFill/>
          <a:ln>
            <a:noFill/>
          </a:ln>
        </p:spPr>
      </p:pic>
      <p:pic>
        <p:nvPicPr>
          <p:cNvPr id="304" name="Google Shape;304;p49"/>
          <p:cNvPicPr preferRelativeResize="0"/>
          <p:nvPr/>
        </p:nvPicPr>
        <p:blipFill>
          <a:blip r:embed="rId4">
            <a:alphaModFix/>
          </a:blip>
          <a:stretch>
            <a:fillRect/>
          </a:stretch>
        </p:blipFill>
        <p:spPr>
          <a:xfrm>
            <a:off x="4975500" y="1017923"/>
            <a:ext cx="3712800" cy="2753653"/>
          </a:xfrm>
          <a:prstGeom prst="rect">
            <a:avLst/>
          </a:prstGeom>
          <a:noFill/>
          <a:ln>
            <a:noFill/>
          </a:ln>
        </p:spPr>
      </p:pic>
      <p:sp>
        <p:nvSpPr>
          <p:cNvPr id="305" name="Google Shape;305;p49"/>
          <p:cNvSpPr/>
          <p:nvPr/>
        </p:nvSpPr>
        <p:spPr>
          <a:xfrm>
            <a:off x="667875" y="1479175"/>
            <a:ext cx="795600" cy="2688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49"/>
          <p:cNvSpPr/>
          <p:nvPr/>
        </p:nvSpPr>
        <p:spPr>
          <a:xfrm>
            <a:off x="667875" y="2046200"/>
            <a:ext cx="795600" cy="2688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49"/>
          <p:cNvSpPr/>
          <p:nvPr/>
        </p:nvSpPr>
        <p:spPr>
          <a:xfrm>
            <a:off x="667875" y="2613225"/>
            <a:ext cx="795600" cy="2688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Google Shape;312;p50"/>
          <p:cNvSpPr txBox="1">
            <a:spLocks noGrp="1"/>
          </p:cNvSpPr>
          <p:nvPr>
            <p:ph type="title"/>
          </p:nvPr>
        </p:nvSpPr>
        <p:spPr>
          <a:xfrm>
            <a:off x="3983400" y="2489600"/>
            <a:ext cx="4440600" cy="1330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600"/>
              <a:buNone/>
            </a:pPr>
            <a:r>
              <a:rPr lang="en"/>
              <a:t>Destination Analysis</a:t>
            </a:r>
            <a:endParaRPr/>
          </a:p>
        </p:txBody>
      </p:sp>
      <p:sp>
        <p:nvSpPr>
          <p:cNvPr id="313" name="Google Shape;313;p50"/>
          <p:cNvSpPr txBox="1">
            <a:spLocks noGrp="1"/>
          </p:cNvSpPr>
          <p:nvPr>
            <p:ph type="title" idx="2"/>
          </p:nvPr>
        </p:nvSpPr>
        <p:spPr>
          <a:xfrm>
            <a:off x="3983400" y="524625"/>
            <a:ext cx="4440600" cy="14061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6000"/>
              <a:buNone/>
            </a:pPr>
            <a:r>
              <a:rPr lang="en"/>
              <a:t>04.</a:t>
            </a:r>
            <a:endParaRPr/>
          </a:p>
        </p:txBody>
      </p:sp>
      <p:pic>
        <p:nvPicPr>
          <p:cNvPr id="314" name="Google Shape;314;p50"/>
          <p:cNvPicPr preferRelativeResize="0"/>
          <p:nvPr/>
        </p:nvPicPr>
        <p:blipFill rotWithShape="1">
          <a:blip r:embed="rId3">
            <a:alphaModFix/>
          </a:blip>
          <a:srcRect l="31523" r="31523"/>
          <a:stretch/>
        </p:blipFill>
        <p:spPr>
          <a:xfrm>
            <a:off x="587775" y="481050"/>
            <a:ext cx="3120000" cy="4181400"/>
          </a:xfrm>
          <a:prstGeom prst="roundRect">
            <a:avLst>
              <a:gd name="adj" fmla="val 4482"/>
            </a:avLst>
          </a:prstGeom>
          <a:noFill/>
          <a:ln>
            <a:noFill/>
          </a:ln>
        </p:spPr>
      </p:pic>
      <p:sp>
        <p:nvSpPr>
          <p:cNvPr id="315" name="Google Shape;315;p50"/>
          <p:cNvSpPr txBox="1">
            <a:spLocks noGrp="1"/>
          </p:cNvSpPr>
          <p:nvPr>
            <p:ph type="subTitle" idx="1"/>
          </p:nvPr>
        </p:nvSpPr>
        <p:spPr>
          <a:xfrm>
            <a:off x="3983400" y="3903600"/>
            <a:ext cx="4802100" cy="713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1600"/>
              </a:spcAft>
              <a:buSzPts val="1800"/>
              <a:buNone/>
            </a:pPr>
            <a:r>
              <a:rPr lang="en"/>
              <a:t> Lyft's prices are most expensive when going to colleges, entertainment venues, and firms.</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Google Shape;320;p51"/>
          <p:cNvSpPr txBox="1">
            <a:spLocks noGrp="1"/>
          </p:cNvSpPr>
          <p:nvPr>
            <p:ph type="title"/>
          </p:nvPr>
        </p:nvSpPr>
        <p:spPr>
          <a:xfrm>
            <a:off x="428625" y="271250"/>
            <a:ext cx="8265300" cy="585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
              <a:t>How does destination relate to price?</a:t>
            </a:r>
            <a:endParaRPr/>
          </a:p>
        </p:txBody>
      </p:sp>
      <p:sp>
        <p:nvSpPr>
          <p:cNvPr id="321" name="Google Shape;321;p51"/>
          <p:cNvSpPr txBox="1">
            <a:spLocks noGrp="1"/>
          </p:cNvSpPr>
          <p:nvPr>
            <p:ph type="subTitle" idx="1"/>
          </p:nvPr>
        </p:nvSpPr>
        <p:spPr>
          <a:xfrm>
            <a:off x="5122075" y="1007275"/>
            <a:ext cx="3571800" cy="2675400"/>
          </a:xfrm>
          <a:prstGeom prst="rect">
            <a:avLst/>
          </a:prstGeom>
          <a:noFill/>
          <a:ln>
            <a:noFill/>
          </a:ln>
        </p:spPr>
        <p:txBody>
          <a:bodyPr spcFirstLastPara="1" wrap="square" lIns="91425" tIns="91425" rIns="91425" bIns="91425" anchor="t" anchorCtr="0">
            <a:noAutofit/>
          </a:bodyPr>
          <a:lstStyle/>
          <a:p>
            <a:pPr marL="457200" lvl="0" indent="-311150" algn="l" rtl="0">
              <a:lnSpc>
                <a:spcPct val="100000"/>
              </a:lnSpc>
              <a:spcBef>
                <a:spcPts val="0"/>
              </a:spcBef>
              <a:spcAft>
                <a:spcPts val="0"/>
              </a:spcAft>
              <a:buClr>
                <a:schemeClr val="dk1"/>
              </a:buClr>
              <a:buSzPts val="1300"/>
              <a:buChar char="●"/>
            </a:pPr>
            <a:r>
              <a:rPr lang="en" sz="1300"/>
              <a:t>For the 12 different destinations in Boston: BU, NEU, Fenway, and Financial Districts indicate the highest price per ride, longest distance, and are the most frequently-visited places</a:t>
            </a:r>
            <a:endParaRPr sz="1300"/>
          </a:p>
          <a:p>
            <a:pPr marL="457200" lvl="0" indent="-311150" algn="l" rtl="0">
              <a:lnSpc>
                <a:spcPct val="100000"/>
              </a:lnSpc>
              <a:spcBef>
                <a:spcPts val="0"/>
              </a:spcBef>
              <a:spcAft>
                <a:spcPts val="0"/>
              </a:spcAft>
              <a:buClr>
                <a:schemeClr val="dk1"/>
              </a:buClr>
              <a:buSzPts val="1300"/>
              <a:buChar char="●"/>
            </a:pPr>
            <a:r>
              <a:rPr lang="en" sz="1300"/>
              <a:t>From the scatterplot, we observe a positive relationship between distance and price during a selected time of the day; For the outliers, we find that most of them cluster between 2.5 and 4.5 miles, showing a higher possibility of increased surge multipliers for those distance ranges</a:t>
            </a:r>
            <a:endParaRPr sz="1300"/>
          </a:p>
          <a:p>
            <a:pPr marL="0" lvl="0" indent="0" algn="l" rtl="0">
              <a:lnSpc>
                <a:spcPct val="100000"/>
              </a:lnSpc>
              <a:spcBef>
                <a:spcPts val="1600"/>
              </a:spcBef>
              <a:spcAft>
                <a:spcPts val="1600"/>
              </a:spcAft>
              <a:buSzPts val="800"/>
              <a:buNone/>
            </a:pPr>
            <a:endParaRPr sz="1500"/>
          </a:p>
        </p:txBody>
      </p:sp>
      <p:sp>
        <p:nvSpPr>
          <p:cNvPr id="322" name="Google Shape;322;p51"/>
          <p:cNvSpPr/>
          <p:nvPr/>
        </p:nvSpPr>
        <p:spPr>
          <a:xfrm>
            <a:off x="577125" y="3857625"/>
            <a:ext cx="7968300" cy="1170600"/>
          </a:xfrm>
          <a:prstGeom prst="roundRect">
            <a:avLst>
              <a:gd name="adj" fmla="val 18566"/>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3" name="Google Shape;323;p51"/>
          <p:cNvSpPr txBox="1"/>
          <p:nvPr/>
        </p:nvSpPr>
        <p:spPr>
          <a:xfrm>
            <a:off x="756600" y="4175600"/>
            <a:ext cx="7468500" cy="776400"/>
          </a:xfrm>
          <a:prstGeom prst="rect">
            <a:avLst/>
          </a:prstGeom>
          <a:noFill/>
          <a:ln>
            <a:noFill/>
          </a:ln>
        </p:spPr>
        <p:txBody>
          <a:bodyPr spcFirstLastPara="1" wrap="square" lIns="91425" tIns="91425" rIns="91425" bIns="91425" anchor="ctr" anchorCtr="0">
            <a:noAutofit/>
          </a:bodyPr>
          <a:lstStyle/>
          <a:p>
            <a:pPr marL="457200" marR="0" lvl="0" indent="-311150" algn="l" rtl="0">
              <a:lnSpc>
                <a:spcPct val="115000"/>
              </a:lnSpc>
              <a:spcBef>
                <a:spcPts val="0"/>
              </a:spcBef>
              <a:spcAft>
                <a:spcPts val="0"/>
              </a:spcAft>
              <a:buClr>
                <a:srgbClr val="292929"/>
              </a:buClr>
              <a:buSzPts val="1300"/>
              <a:buFont typeface="Lato"/>
              <a:buChar char="●"/>
            </a:pPr>
            <a:r>
              <a:rPr lang="en" sz="1300">
                <a:solidFill>
                  <a:srgbClr val="292929"/>
                </a:solidFill>
                <a:latin typeface="Lato"/>
                <a:ea typeface="Lato"/>
                <a:cs typeface="Lato"/>
                <a:sym typeface="Lato"/>
              </a:rPr>
              <a:t>We recommend Lyft to increase number of drivers in areas around schools, entertainment venues, and business firms</a:t>
            </a:r>
            <a:endParaRPr sz="1300">
              <a:solidFill>
                <a:srgbClr val="292929"/>
              </a:solidFill>
              <a:latin typeface="Lato"/>
              <a:ea typeface="Lato"/>
              <a:cs typeface="Lato"/>
              <a:sym typeface="Lato"/>
            </a:endParaRPr>
          </a:p>
          <a:p>
            <a:pPr marL="457200" marR="0" lvl="0" indent="-311150" algn="l" rtl="0">
              <a:lnSpc>
                <a:spcPct val="115000"/>
              </a:lnSpc>
              <a:spcBef>
                <a:spcPts val="0"/>
              </a:spcBef>
              <a:spcAft>
                <a:spcPts val="0"/>
              </a:spcAft>
              <a:buClr>
                <a:srgbClr val="292929"/>
              </a:buClr>
              <a:buSzPts val="1300"/>
              <a:buFont typeface="Lato"/>
              <a:buChar char="●"/>
            </a:pPr>
            <a:r>
              <a:rPr lang="en" sz="1300">
                <a:solidFill>
                  <a:srgbClr val="292929"/>
                </a:solidFill>
                <a:latin typeface="Lato"/>
                <a:ea typeface="Lato"/>
                <a:cs typeface="Lato"/>
                <a:sym typeface="Lato"/>
              </a:rPr>
              <a:t>We recommend Lyft to increase number of drivers for shorter-distance rides</a:t>
            </a:r>
            <a:endParaRPr sz="1300">
              <a:solidFill>
                <a:schemeClr val="dk1"/>
              </a:solidFill>
              <a:latin typeface="Roboto"/>
              <a:ea typeface="Roboto"/>
              <a:cs typeface="Roboto"/>
              <a:sym typeface="Roboto"/>
            </a:endParaRPr>
          </a:p>
        </p:txBody>
      </p:sp>
      <p:pic>
        <p:nvPicPr>
          <p:cNvPr id="324" name="Google Shape;324;p51"/>
          <p:cNvPicPr preferRelativeResize="0"/>
          <p:nvPr/>
        </p:nvPicPr>
        <p:blipFill>
          <a:blip r:embed="rId3">
            <a:alphaModFix/>
          </a:blip>
          <a:stretch>
            <a:fillRect/>
          </a:stretch>
        </p:blipFill>
        <p:spPr>
          <a:xfrm>
            <a:off x="428625" y="1013788"/>
            <a:ext cx="4652975" cy="2687195"/>
          </a:xfrm>
          <a:prstGeom prst="rect">
            <a:avLst/>
          </a:prstGeom>
          <a:noFill/>
          <a:ln>
            <a:noFill/>
          </a:ln>
        </p:spPr>
      </p:pic>
      <p:sp>
        <p:nvSpPr>
          <p:cNvPr id="325" name="Google Shape;325;p51"/>
          <p:cNvSpPr txBox="1"/>
          <p:nvPr/>
        </p:nvSpPr>
        <p:spPr>
          <a:xfrm>
            <a:off x="587850" y="3808450"/>
            <a:ext cx="20568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b="1">
                <a:solidFill>
                  <a:schemeClr val="lt1"/>
                </a:solidFill>
                <a:highlight>
                  <a:schemeClr val="dk1"/>
                </a:highlight>
                <a:latin typeface="Lato"/>
                <a:ea typeface="Lato"/>
                <a:cs typeface="Lato"/>
                <a:sym typeface="Lato"/>
              </a:rPr>
              <a:t>Recommendations</a:t>
            </a:r>
            <a:endParaRPr sz="1600" b="1">
              <a:solidFill>
                <a:schemeClr val="lt1"/>
              </a:solidFill>
              <a:highlight>
                <a:schemeClr val="dk1"/>
              </a:highlight>
              <a:latin typeface="Lato"/>
              <a:ea typeface="Lato"/>
              <a:cs typeface="Lato"/>
              <a:sym typeface="Lato"/>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Google Shape;330;p52"/>
          <p:cNvSpPr txBox="1">
            <a:spLocks noGrp="1"/>
          </p:cNvSpPr>
          <p:nvPr>
            <p:ph type="title"/>
          </p:nvPr>
        </p:nvSpPr>
        <p:spPr>
          <a:xfrm>
            <a:off x="3983400" y="2489600"/>
            <a:ext cx="4440600" cy="1330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600"/>
              <a:buNone/>
            </a:pPr>
            <a:r>
              <a:rPr lang="en"/>
              <a:t>Weather</a:t>
            </a:r>
            <a:endParaRPr/>
          </a:p>
          <a:p>
            <a:pPr marL="0" lvl="0" indent="0" algn="l" rtl="0">
              <a:lnSpc>
                <a:spcPct val="100000"/>
              </a:lnSpc>
              <a:spcBef>
                <a:spcPts val="0"/>
              </a:spcBef>
              <a:spcAft>
                <a:spcPts val="0"/>
              </a:spcAft>
              <a:buSzPts val="3600"/>
              <a:buNone/>
            </a:pPr>
            <a:r>
              <a:rPr lang="en"/>
              <a:t>Analysis</a:t>
            </a:r>
            <a:endParaRPr/>
          </a:p>
        </p:txBody>
      </p:sp>
      <p:sp>
        <p:nvSpPr>
          <p:cNvPr id="331" name="Google Shape;331;p52"/>
          <p:cNvSpPr txBox="1">
            <a:spLocks noGrp="1"/>
          </p:cNvSpPr>
          <p:nvPr>
            <p:ph type="title" idx="2"/>
          </p:nvPr>
        </p:nvSpPr>
        <p:spPr>
          <a:xfrm>
            <a:off x="3983400" y="524625"/>
            <a:ext cx="4440600" cy="14061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6000"/>
              <a:buNone/>
            </a:pPr>
            <a:r>
              <a:rPr lang="en"/>
              <a:t>05.</a:t>
            </a:r>
            <a:endParaRPr/>
          </a:p>
        </p:txBody>
      </p:sp>
      <p:pic>
        <p:nvPicPr>
          <p:cNvPr id="332" name="Google Shape;332;p52"/>
          <p:cNvPicPr preferRelativeResize="0"/>
          <p:nvPr/>
        </p:nvPicPr>
        <p:blipFill rotWithShape="1">
          <a:blip r:embed="rId3">
            <a:alphaModFix/>
          </a:blip>
          <a:srcRect l="25137" r="25142"/>
          <a:stretch/>
        </p:blipFill>
        <p:spPr>
          <a:xfrm>
            <a:off x="587775" y="481050"/>
            <a:ext cx="3120000" cy="4181400"/>
          </a:xfrm>
          <a:prstGeom prst="roundRect">
            <a:avLst>
              <a:gd name="adj" fmla="val 4482"/>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Google Shape;337;p53"/>
          <p:cNvSpPr txBox="1">
            <a:spLocks noGrp="1"/>
          </p:cNvSpPr>
          <p:nvPr>
            <p:ph type="title" idx="2"/>
          </p:nvPr>
        </p:nvSpPr>
        <p:spPr>
          <a:xfrm>
            <a:off x="233200" y="184325"/>
            <a:ext cx="4440600" cy="445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100"/>
              <a:t>Weather Analysis</a:t>
            </a:r>
            <a:endParaRPr sz="2100"/>
          </a:p>
        </p:txBody>
      </p:sp>
      <p:pic>
        <p:nvPicPr>
          <p:cNvPr id="338" name="Google Shape;338;p53"/>
          <p:cNvPicPr preferRelativeResize="0"/>
          <p:nvPr/>
        </p:nvPicPr>
        <p:blipFill>
          <a:blip r:embed="rId3">
            <a:alphaModFix/>
          </a:blip>
          <a:stretch>
            <a:fillRect/>
          </a:stretch>
        </p:blipFill>
        <p:spPr>
          <a:xfrm>
            <a:off x="233200" y="668587"/>
            <a:ext cx="2872150" cy="1734101"/>
          </a:xfrm>
          <a:prstGeom prst="rect">
            <a:avLst/>
          </a:prstGeom>
          <a:noFill/>
          <a:ln>
            <a:noFill/>
          </a:ln>
        </p:spPr>
      </p:pic>
      <p:pic>
        <p:nvPicPr>
          <p:cNvPr id="339" name="Google Shape;339;p53"/>
          <p:cNvPicPr preferRelativeResize="0"/>
          <p:nvPr/>
        </p:nvPicPr>
        <p:blipFill>
          <a:blip r:embed="rId4">
            <a:alphaModFix/>
          </a:blip>
          <a:stretch>
            <a:fillRect/>
          </a:stretch>
        </p:blipFill>
        <p:spPr>
          <a:xfrm>
            <a:off x="6022200" y="668600"/>
            <a:ext cx="2861665" cy="1734099"/>
          </a:xfrm>
          <a:prstGeom prst="rect">
            <a:avLst/>
          </a:prstGeom>
          <a:noFill/>
          <a:ln>
            <a:noFill/>
          </a:ln>
        </p:spPr>
      </p:pic>
      <p:sp>
        <p:nvSpPr>
          <p:cNvPr id="340" name="Google Shape;340;p53"/>
          <p:cNvSpPr txBox="1"/>
          <p:nvPr/>
        </p:nvSpPr>
        <p:spPr>
          <a:xfrm>
            <a:off x="521500" y="2505725"/>
            <a:ext cx="8115300" cy="1046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Lato"/>
                <a:ea typeface="Lato"/>
                <a:cs typeface="Lato"/>
                <a:sym typeface="Lato"/>
              </a:rPr>
              <a:t>According to line graph and bar charts, Uber has higher operation distances than Lyft in all weather conditions. Then Lyft’s prices are higher than Uber’s in all weather conditions. The gaps reflect on number of orders: Uber receives more orders than Lyft in all weathers. The reason is obvious: Uber provides longer time of available rides in severe weather, and Uber’s service fee is lower. </a:t>
            </a:r>
            <a:endParaRPr>
              <a:latin typeface="Lato"/>
              <a:ea typeface="Lato"/>
              <a:cs typeface="Lato"/>
              <a:sym typeface="Lato"/>
            </a:endParaRPr>
          </a:p>
        </p:txBody>
      </p:sp>
      <p:pic>
        <p:nvPicPr>
          <p:cNvPr id="341" name="Google Shape;341;p53"/>
          <p:cNvPicPr preferRelativeResize="0"/>
          <p:nvPr/>
        </p:nvPicPr>
        <p:blipFill>
          <a:blip r:embed="rId5">
            <a:alphaModFix/>
          </a:blip>
          <a:stretch>
            <a:fillRect/>
          </a:stretch>
        </p:blipFill>
        <p:spPr>
          <a:xfrm>
            <a:off x="3214825" y="762950"/>
            <a:ext cx="2697898" cy="1639720"/>
          </a:xfrm>
          <a:prstGeom prst="rect">
            <a:avLst/>
          </a:prstGeom>
          <a:noFill/>
          <a:ln>
            <a:noFill/>
          </a:ln>
        </p:spPr>
      </p:pic>
      <p:sp>
        <p:nvSpPr>
          <p:cNvPr id="342" name="Google Shape;342;p53"/>
          <p:cNvSpPr/>
          <p:nvPr/>
        </p:nvSpPr>
        <p:spPr>
          <a:xfrm>
            <a:off x="577125" y="3824150"/>
            <a:ext cx="7968300" cy="1127700"/>
          </a:xfrm>
          <a:prstGeom prst="roundRect">
            <a:avLst>
              <a:gd name="adj" fmla="val 18566"/>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3" name="Google Shape;343;p53"/>
          <p:cNvSpPr txBox="1"/>
          <p:nvPr/>
        </p:nvSpPr>
        <p:spPr>
          <a:xfrm>
            <a:off x="636475" y="4119425"/>
            <a:ext cx="7647900" cy="776400"/>
          </a:xfrm>
          <a:prstGeom prst="rect">
            <a:avLst/>
          </a:prstGeom>
          <a:noFill/>
          <a:ln>
            <a:noFill/>
          </a:ln>
        </p:spPr>
        <p:txBody>
          <a:bodyPr spcFirstLastPara="1" wrap="square" lIns="91425" tIns="91425" rIns="91425" bIns="91425" anchor="ctr" anchorCtr="0">
            <a:noAutofit/>
          </a:bodyPr>
          <a:lstStyle/>
          <a:p>
            <a:pPr marL="457200" marR="0" lvl="0" indent="-311150" algn="l" rtl="0">
              <a:lnSpc>
                <a:spcPct val="100000"/>
              </a:lnSpc>
              <a:spcBef>
                <a:spcPts val="0"/>
              </a:spcBef>
              <a:spcAft>
                <a:spcPts val="0"/>
              </a:spcAft>
              <a:buClr>
                <a:srgbClr val="292929"/>
              </a:buClr>
              <a:buSzPts val="1300"/>
              <a:buFont typeface="Lato"/>
              <a:buChar char="●"/>
            </a:pPr>
            <a:r>
              <a:rPr lang="en" sz="1300">
                <a:solidFill>
                  <a:srgbClr val="292929"/>
                </a:solidFill>
                <a:latin typeface="Lato"/>
                <a:ea typeface="Lato"/>
                <a:cs typeface="Lato"/>
                <a:sym typeface="Lato"/>
              </a:rPr>
              <a:t>The number of ride requests usually increase in bad weather conditions, so if Lyft hopes to enlarge business, Lyft should provide more available rides and lower price to attract customers</a:t>
            </a:r>
            <a:endParaRPr sz="1200">
              <a:solidFill>
                <a:schemeClr val="dk1"/>
              </a:solidFill>
              <a:latin typeface="Roboto"/>
              <a:ea typeface="Roboto"/>
              <a:cs typeface="Roboto"/>
              <a:sym typeface="Roboto"/>
            </a:endParaRPr>
          </a:p>
        </p:txBody>
      </p:sp>
      <p:sp>
        <p:nvSpPr>
          <p:cNvPr id="344" name="Google Shape;344;p53"/>
          <p:cNvSpPr txBox="1"/>
          <p:nvPr/>
        </p:nvSpPr>
        <p:spPr>
          <a:xfrm>
            <a:off x="577125" y="3824150"/>
            <a:ext cx="20568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b="1">
                <a:solidFill>
                  <a:schemeClr val="lt1"/>
                </a:solidFill>
                <a:highlight>
                  <a:schemeClr val="dk1"/>
                </a:highlight>
                <a:latin typeface="Lato"/>
                <a:ea typeface="Lato"/>
                <a:cs typeface="Lato"/>
                <a:sym typeface="Lato"/>
              </a:rPr>
              <a:t>Recommendations</a:t>
            </a:r>
            <a:endParaRPr sz="1600" b="1">
              <a:solidFill>
                <a:schemeClr val="lt1"/>
              </a:solidFill>
              <a:highlight>
                <a:schemeClr val="dk1"/>
              </a:highlight>
              <a:latin typeface="Lato"/>
              <a:ea typeface="Lato"/>
              <a:cs typeface="Lato"/>
              <a:sym typeface="Lato"/>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49" name="Google Shape;349;p54"/>
          <p:cNvSpPr/>
          <p:nvPr/>
        </p:nvSpPr>
        <p:spPr>
          <a:xfrm>
            <a:off x="454550" y="1883025"/>
            <a:ext cx="8278800" cy="2865300"/>
          </a:xfrm>
          <a:prstGeom prst="roundRect">
            <a:avLst>
              <a:gd name="adj" fmla="val 3352"/>
            </a:avLst>
          </a:prstGeom>
          <a:gradFill>
            <a:gsLst>
              <a:gs pos="0">
                <a:srgbClr val="FF00FF"/>
              </a:gs>
              <a:gs pos="100000">
                <a:schemeClr val="dk1"/>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50" name="Google Shape;350;p54"/>
          <p:cNvPicPr preferRelativeResize="0"/>
          <p:nvPr/>
        </p:nvPicPr>
        <p:blipFill>
          <a:blip r:embed="rId3">
            <a:alphaModFix/>
          </a:blip>
          <a:stretch>
            <a:fillRect/>
          </a:stretch>
        </p:blipFill>
        <p:spPr>
          <a:xfrm>
            <a:off x="454550" y="688825"/>
            <a:ext cx="8278800" cy="2853900"/>
          </a:xfrm>
          <a:prstGeom prst="roundRect">
            <a:avLst>
              <a:gd name="adj" fmla="val 16667"/>
            </a:avLst>
          </a:prstGeom>
          <a:noFill/>
          <a:ln>
            <a:noFill/>
          </a:ln>
        </p:spPr>
      </p:pic>
      <p:sp>
        <p:nvSpPr>
          <p:cNvPr id="351" name="Google Shape;351;p54"/>
          <p:cNvSpPr txBox="1">
            <a:spLocks noGrp="1"/>
          </p:cNvSpPr>
          <p:nvPr>
            <p:ph type="title"/>
          </p:nvPr>
        </p:nvSpPr>
        <p:spPr>
          <a:xfrm>
            <a:off x="1854350" y="3159325"/>
            <a:ext cx="5479200" cy="1369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000"/>
              <a:buNone/>
            </a:pPr>
            <a:r>
              <a:rPr lang="en" sz="3600"/>
              <a:t>What We Recommend</a:t>
            </a:r>
            <a:endParaRPr sz="360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Google Shape;356;p55"/>
          <p:cNvSpPr txBox="1">
            <a:spLocks noGrp="1"/>
          </p:cNvSpPr>
          <p:nvPr>
            <p:ph type="title"/>
          </p:nvPr>
        </p:nvSpPr>
        <p:spPr>
          <a:xfrm>
            <a:off x="428625" y="271250"/>
            <a:ext cx="8265300" cy="585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
              <a:t>How to expand Lyft’s market?</a:t>
            </a:r>
            <a:endParaRPr/>
          </a:p>
        </p:txBody>
      </p:sp>
      <p:sp>
        <p:nvSpPr>
          <p:cNvPr id="357" name="Google Shape;357;p55"/>
          <p:cNvSpPr/>
          <p:nvPr/>
        </p:nvSpPr>
        <p:spPr>
          <a:xfrm>
            <a:off x="781025" y="1033925"/>
            <a:ext cx="2435100" cy="403800"/>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i="0" u="none" strike="noStrike" cap="none">
              <a:solidFill>
                <a:srgbClr val="000000"/>
              </a:solidFill>
              <a:latin typeface="Lato"/>
              <a:ea typeface="Lato"/>
              <a:cs typeface="Lato"/>
              <a:sym typeface="Lato"/>
            </a:endParaRPr>
          </a:p>
        </p:txBody>
      </p:sp>
      <p:sp>
        <p:nvSpPr>
          <p:cNvPr id="358" name="Google Shape;358;p55"/>
          <p:cNvSpPr txBox="1">
            <a:spLocks noGrp="1"/>
          </p:cNvSpPr>
          <p:nvPr>
            <p:ph type="title" idx="4294967295"/>
          </p:nvPr>
        </p:nvSpPr>
        <p:spPr>
          <a:xfrm>
            <a:off x="887525" y="993988"/>
            <a:ext cx="2118000" cy="475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500"/>
              <a:buNone/>
            </a:pPr>
            <a:r>
              <a:rPr lang="en" sz="1800">
                <a:latin typeface="Lato"/>
                <a:ea typeface="Lato"/>
                <a:cs typeface="Lato"/>
                <a:sym typeface="Lato"/>
              </a:rPr>
              <a:t>Time Analysis</a:t>
            </a:r>
            <a:endParaRPr sz="1800">
              <a:latin typeface="Lato"/>
              <a:ea typeface="Lato"/>
              <a:cs typeface="Lato"/>
              <a:sym typeface="Lato"/>
            </a:endParaRPr>
          </a:p>
        </p:txBody>
      </p:sp>
      <p:sp>
        <p:nvSpPr>
          <p:cNvPr id="359" name="Google Shape;359;p55"/>
          <p:cNvSpPr/>
          <p:nvPr/>
        </p:nvSpPr>
        <p:spPr>
          <a:xfrm>
            <a:off x="749075" y="2789525"/>
            <a:ext cx="2499000" cy="403800"/>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i="0" u="none" strike="noStrike" cap="none">
              <a:solidFill>
                <a:srgbClr val="000000"/>
              </a:solidFill>
              <a:latin typeface="Lato"/>
              <a:ea typeface="Lato"/>
              <a:cs typeface="Lato"/>
              <a:sym typeface="Lato"/>
            </a:endParaRPr>
          </a:p>
        </p:txBody>
      </p:sp>
      <p:sp>
        <p:nvSpPr>
          <p:cNvPr id="360" name="Google Shape;360;p55"/>
          <p:cNvSpPr txBox="1">
            <a:spLocks noGrp="1"/>
          </p:cNvSpPr>
          <p:nvPr>
            <p:ph type="title" idx="4294967295"/>
          </p:nvPr>
        </p:nvSpPr>
        <p:spPr>
          <a:xfrm>
            <a:off x="812975" y="2753525"/>
            <a:ext cx="2267100" cy="475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500"/>
              <a:buNone/>
            </a:pPr>
            <a:r>
              <a:rPr lang="en" sz="1600">
                <a:latin typeface="Lato"/>
                <a:ea typeface="Lato"/>
                <a:cs typeface="Lato"/>
                <a:sym typeface="Lato"/>
              </a:rPr>
              <a:t>Destination Analysis</a:t>
            </a:r>
            <a:endParaRPr sz="1600">
              <a:latin typeface="Lato"/>
              <a:ea typeface="Lato"/>
              <a:cs typeface="Lato"/>
              <a:sym typeface="Lato"/>
            </a:endParaRPr>
          </a:p>
        </p:txBody>
      </p:sp>
      <p:sp>
        <p:nvSpPr>
          <p:cNvPr id="361" name="Google Shape;361;p55"/>
          <p:cNvSpPr txBox="1"/>
          <p:nvPr/>
        </p:nvSpPr>
        <p:spPr>
          <a:xfrm>
            <a:off x="623050" y="1469800"/>
            <a:ext cx="7647000" cy="1215300"/>
          </a:xfrm>
          <a:prstGeom prst="rect">
            <a:avLst/>
          </a:prstGeom>
          <a:noFill/>
          <a:ln>
            <a:noFill/>
          </a:ln>
        </p:spPr>
        <p:txBody>
          <a:bodyPr spcFirstLastPara="1" wrap="square" lIns="91425" tIns="91425" rIns="91425" bIns="91425" anchor="t" anchorCtr="0">
            <a:spAutoFit/>
          </a:bodyPr>
          <a:lstStyle/>
          <a:p>
            <a:pPr marL="457200" lvl="0" indent="-311150" algn="l" rtl="0">
              <a:spcBef>
                <a:spcPts val="0"/>
              </a:spcBef>
              <a:spcAft>
                <a:spcPts val="0"/>
              </a:spcAft>
              <a:buClr>
                <a:srgbClr val="292929"/>
              </a:buClr>
              <a:buSzPts val="1300"/>
              <a:buFont typeface="Lato"/>
              <a:buChar char="-"/>
            </a:pPr>
            <a:r>
              <a:rPr lang="en" sz="1300">
                <a:solidFill>
                  <a:srgbClr val="292929"/>
                </a:solidFill>
                <a:latin typeface="Lato"/>
                <a:ea typeface="Lato"/>
                <a:cs typeface="Lato"/>
                <a:sym typeface="Lato"/>
              </a:rPr>
              <a:t>Attract some new drivers to join in order to serve more users. In that case, average price may slightly become lower. Incentivize more drivers to work on weekends</a:t>
            </a:r>
            <a:endParaRPr sz="1300">
              <a:solidFill>
                <a:srgbClr val="292929"/>
              </a:solidFill>
              <a:latin typeface="Lato"/>
              <a:ea typeface="Lato"/>
              <a:cs typeface="Lato"/>
              <a:sym typeface="Lato"/>
            </a:endParaRPr>
          </a:p>
          <a:p>
            <a:pPr marL="457200" lvl="0" indent="-311150" algn="l" rtl="0">
              <a:spcBef>
                <a:spcPts val="0"/>
              </a:spcBef>
              <a:spcAft>
                <a:spcPts val="0"/>
              </a:spcAft>
              <a:buClr>
                <a:srgbClr val="292929"/>
              </a:buClr>
              <a:buSzPts val="1300"/>
              <a:buFont typeface="Lato"/>
              <a:buChar char="-"/>
            </a:pPr>
            <a:r>
              <a:rPr lang="en" sz="1300">
                <a:solidFill>
                  <a:srgbClr val="292929"/>
                </a:solidFill>
                <a:latin typeface="Lato"/>
                <a:ea typeface="Lato"/>
                <a:cs typeface="Lato"/>
                <a:sym typeface="Lato"/>
              </a:rPr>
              <a:t>Adjust its surge pricing model for better pricing strategies</a:t>
            </a:r>
            <a:endParaRPr sz="1300">
              <a:solidFill>
                <a:srgbClr val="292929"/>
              </a:solidFill>
              <a:latin typeface="Lato"/>
              <a:ea typeface="Lato"/>
              <a:cs typeface="Lato"/>
              <a:sym typeface="Lato"/>
            </a:endParaRPr>
          </a:p>
          <a:p>
            <a:pPr marL="457200" lvl="0" indent="-311150" algn="l" rtl="0">
              <a:lnSpc>
                <a:spcPct val="115000"/>
              </a:lnSpc>
              <a:spcBef>
                <a:spcPts val="0"/>
              </a:spcBef>
              <a:spcAft>
                <a:spcPts val="0"/>
              </a:spcAft>
              <a:buClr>
                <a:srgbClr val="292929"/>
              </a:buClr>
              <a:buSzPts val="1300"/>
              <a:buFont typeface="Lato"/>
              <a:buChar char="-"/>
            </a:pPr>
            <a:r>
              <a:rPr lang="en" sz="1300">
                <a:solidFill>
                  <a:srgbClr val="292929"/>
                </a:solidFill>
                <a:latin typeface="Lato"/>
                <a:ea typeface="Lato"/>
                <a:cs typeface="Lato"/>
                <a:sym typeface="Lato"/>
              </a:rPr>
              <a:t>On high customer volume days such as Tuesdays and Mondays, consider implementing a slight price increase to balance out the lower prices offered on weekends</a:t>
            </a:r>
            <a:endParaRPr sz="1300">
              <a:solidFill>
                <a:srgbClr val="292929"/>
              </a:solidFill>
              <a:latin typeface="Lato"/>
              <a:ea typeface="Lato"/>
              <a:cs typeface="Lato"/>
              <a:sym typeface="Lato"/>
            </a:endParaRPr>
          </a:p>
        </p:txBody>
      </p:sp>
      <p:sp>
        <p:nvSpPr>
          <p:cNvPr id="362" name="Google Shape;362;p55"/>
          <p:cNvSpPr txBox="1"/>
          <p:nvPr/>
        </p:nvSpPr>
        <p:spPr>
          <a:xfrm>
            <a:off x="749075" y="3253525"/>
            <a:ext cx="7767300" cy="585000"/>
          </a:xfrm>
          <a:prstGeom prst="rect">
            <a:avLst/>
          </a:prstGeom>
          <a:noFill/>
          <a:ln>
            <a:noFill/>
          </a:ln>
        </p:spPr>
        <p:txBody>
          <a:bodyPr spcFirstLastPara="1" wrap="square" lIns="91425" tIns="91425" rIns="91425" bIns="91425" anchor="t" anchorCtr="0">
            <a:spAutoFit/>
          </a:bodyPr>
          <a:lstStyle/>
          <a:p>
            <a:pPr marL="457200" lvl="0" indent="-311150" algn="l" rtl="0">
              <a:spcBef>
                <a:spcPts val="0"/>
              </a:spcBef>
              <a:spcAft>
                <a:spcPts val="0"/>
              </a:spcAft>
              <a:buClr>
                <a:schemeClr val="dk1"/>
              </a:buClr>
              <a:buSzPts val="1300"/>
              <a:buFont typeface="Lato"/>
              <a:buChar char="-"/>
            </a:pPr>
            <a:r>
              <a:rPr lang="en" sz="1300">
                <a:solidFill>
                  <a:schemeClr val="dk1"/>
                </a:solidFill>
                <a:latin typeface="Lato"/>
                <a:ea typeface="Lato"/>
                <a:cs typeface="Lato"/>
                <a:sym typeface="Lato"/>
              </a:rPr>
              <a:t>Increase number of drivers in areas around schools, entertainment venues, and business firms</a:t>
            </a:r>
            <a:endParaRPr sz="1300">
              <a:solidFill>
                <a:schemeClr val="dk1"/>
              </a:solidFill>
              <a:latin typeface="Lato"/>
              <a:ea typeface="Lato"/>
              <a:cs typeface="Lato"/>
              <a:sym typeface="Lato"/>
            </a:endParaRPr>
          </a:p>
          <a:p>
            <a:pPr marL="457200" lvl="0" indent="-311150" algn="l" rtl="0">
              <a:spcBef>
                <a:spcPts val="0"/>
              </a:spcBef>
              <a:spcAft>
                <a:spcPts val="0"/>
              </a:spcAft>
              <a:buClr>
                <a:schemeClr val="dk1"/>
              </a:buClr>
              <a:buSzPts val="1300"/>
              <a:buFont typeface="Lato"/>
              <a:buChar char="-"/>
            </a:pPr>
            <a:r>
              <a:rPr lang="en" sz="1300">
                <a:solidFill>
                  <a:schemeClr val="dk1"/>
                </a:solidFill>
                <a:latin typeface="Lato"/>
                <a:ea typeface="Lato"/>
                <a:cs typeface="Lato"/>
                <a:sym typeface="Lato"/>
              </a:rPr>
              <a:t>Increase number of drivers for shorter-distance rides</a:t>
            </a:r>
            <a:endParaRPr/>
          </a:p>
        </p:txBody>
      </p:sp>
      <p:sp>
        <p:nvSpPr>
          <p:cNvPr id="363" name="Google Shape;363;p55"/>
          <p:cNvSpPr txBox="1"/>
          <p:nvPr/>
        </p:nvSpPr>
        <p:spPr>
          <a:xfrm>
            <a:off x="749075" y="4339700"/>
            <a:ext cx="7767300" cy="384900"/>
          </a:xfrm>
          <a:prstGeom prst="rect">
            <a:avLst/>
          </a:prstGeom>
          <a:noFill/>
          <a:ln>
            <a:noFill/>
          </a:ln>
        </p:spPr>
        <p:txBody>
          <a:bodyPr spcFirstLastPara="1" wrap="square" lIns="91425" tIns="91425" rIns="91425" bIns="91425" anchor="t" anchorCtr="0">
            <a:spAutoFit/>
          </a:bodyPr>
          <a:lstStyle/>
          <a:p>
            <a:pPr marL="457200" lvl="0" indent="-311150" algn="l" rtl="0">
              <a:spcBef>
                <a:spcPts val="0"/>
              </a:spcBef>
              <a:spcAft>
                <a:spcPts val="0"/>
              </a:spcAft>
              <a:buClr>
                <a:schemeClr val="dk1"/>
              </a:buClr>
              <a:buSzPts val="1300"/>
              <a:buFont typeface="Lato"/>
              <a:buChar char="-"/>
            </a:pPr>
            <a:r>
              <a:rPr lang="en" sz="1300">
                <a:solidFill>
                  <a:schemeClr val="dk1"/>
                </a:solidFill>
                <a:latin typeface="Lato"/>
                <a:ea typeface="Lato"/>
                <a:cs typeface="Lato"/>
                <a:sym typeface="Lato"/>
              </a:rPr>
              <a:t>Provides more available rides and lower price to attract customers</a:t>
            </a:r>
            <a:endParaRPr/>
          </a:p>
        </p:txBody>
      </p:sp>
      <p:sp>
        <p:nvSpPr>
          <p:cNvPr id="364" name="Google Shape;364;p55"/>
          <p:cNvSpPr/>
          <p:nvPr/>
        </p:nvSpPr>
        <p:spPr>
          <a:xfrm>
            <a:off x="749075" y="3834225"/>
            <a:ext cx="2499000" cy="403800"/>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i="0" u="none" strike="noStrike" cap="none">
              <a:solidFill>
                <a:srgbClr val="000000"/>
              </a:solidFill>
              <a:latin typeface="Lato"/>
              <a:ea typeface="Lato"/>
              <a:cs typeface="Lato"/>
              <a:sym typeface="Lato"/>
            </a:endParaRPr>
          </a:p>
        </p:txBody>
      </p:sp>
      <p:sp>
        <p:nvSpPr>
          <p:cNvPr id="365" name="Google Shape;365;p55"/>
          <p:cNvSpPr txBox="1">
            <a:spLocks noGrp="1"/>
          </p:cNvSpPr>
          <p:nvPr>
            <p:ph type="title" idx="4294967295"/>
          </p:nvPr>
        </p:nvSpPr>
        <p:spPr>
          <a:xfrm>
            <a:off x="812975" y="3798225"/>
            <a:ext cx="2267100" cy="475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500"/>
              <a:buNone/>
            </a:pPr>
            <a:r>
              <a:rPr lang="en" sz="1600">
                <a:latin typeface="Lato"/>
                <a:ea typeface="Lato"/>
                <a:cs typeface="Lato"/>
                <a:sym typeface="Lato"/>
              </a:rPr>
              <a:t>Weather Analysis</a:t>
            </a:r>
            <a:endParaRPr sz="1600">
              <a:latin typeface="Lato"/>
              <a:ea typeface="Lato"/>
              <a:cs typeface="Lato"/>
              <a:sym typeface="Lato"/>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41"/>
          <p:cNvSpPr/>
          <p:nvPr/>
        </p:nvSpPr>
        <p:spPr>
          <a:xfrm>
            <a:off x="604062" y="1150525"/>
            <a:ext cx="882000" cy="642300"/>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 name="Google Shape;203;p41"/>
          <p:cNvSpPr/>
          <p:nvPr/>
        </p:nvSpPr>
        <p:spPr>
          <a:xfrm>
            <a:off x="625481" y="2659398"/>
            <a:ext cx="882000" cy="642300"/>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 name="Google Shape;204;p41"/>
          <p:cNvSpPr/>
          <p:nvPr/>
        </p:nvSpPr>
        <p:spPr>
          <a:xfrm>
            <a:off x="625499" y="1904962"/>
            <a:ext cx="882000" cy="642300"/>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 name="Google Shape;205;p41"/>
          <p:cNvSpPr/>
          <p:nvPr/>
        </p:nvSpPr>
        <p:spPr>
          <a:xfrm>
            <a:off x="625499" y="3391766"/>
            <a:ext cx="882000" cy="642300"/>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 name="Google Shape;206;p41"/>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
              <a:t>Table of contents</a:t>
            </a:r>
            <a:endParaRPr/>
          </a:p>
        </p:txBody>
      </p:sp>
      <p:sp>
        <p:nvSpPr>
          <p:cNvPr id="207" name="Google Shape;207;p41"/>
          <p:cNvSpPr txBox="1">
            <a:spLocks noGrp="1"/>
          </p:cNvSpPr>
          <p:nvPr>
            <p:ph type="title" idx="2"/>
          </p:nvPr>
        </p:nvSpPr>
        <p:spPr>
          <a:xfrm>
            <a:off x="1706700" y="1196075"/>
            <a:ext cx="5885100" cy="527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500"/>
              <a:buNone/>
            </a:pPr>
            <a:r>
              <a:rPr lang="en" sz="2200"/>
              <a:t>Background Information</a:t>
            </a:r>
            <a:endParaRPr sz="2200"/>
          </a:p>
        </p:txBody>
      </p:sp>
      <p:sp>
        <p:nvSpPr>
          <p:cNvPr id="208" name="Google Shape;208;p41"/>
          <p:cNvSpPr txBox="1">
            <a:spLocks noGrp="1"/>
          </p:cNvSpPr>
          <p:nvPr>
            <p:ph type="title" idx="3"/>
          </p:nvPr>
        </p:nvSpPr>
        <p:spPr>
          <a:xfrm>
            <a:off x="582650" y="1227377"/>
            <a:ext cx="975900" cy="4830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500"/>
              <a:buNone/>
            </a:pPr>
            <a:r>
              <a:rPr lang="en" sz="2800"/>
              <a:t>01.</a:t>
            </a:r>
            <a:endParaRPr sz="2800"/>
          </a:p>
        </p:txBody>
      </p:sp>
      <p:sp>
        <p:nvSpPr>
          <p:cNvPr id="209" name="Google Shape;209;p41"/>
          <p:cNvSpPr txBox="1">
            <a:spLocks noGrp="1"/>
          </p:cNvSpPr>
          <p:nvPr>
            <p:ph type="title" idx="4"/>
          </p:nvPr>
        </p:nvSpPr>
        <p:spPr>
          <a:xfrm>
            <a:off x="1762800" y="2716700"/>
            <a:ext cx="3044400" cy="527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500"/>
              <a:buNone/>
            </a:pPr>
            <a:r>
              <a:rPr lang="en" sz="2200"/>
              <a:t>Time Analysis</a:t>
            </a:r>
            <a:endParaRPr sz="2200"/>
          </a:p>
        </p:txBody>
      </p:sp>
      <p:sp>
        <p:nvSpPr>
          <p:cNvPr id="210" name="Google Shape;210;p41"/>
          <p:cNvSpPr txBox="1">
            <a:spLocks noGrp="1"/>
          </p:cNvSpPr>
          <p:nvPr>
            <p:ph type="title" idx="6"/>
          </p:nvPr>
        </p:nvSpPr>
        <p:spPr>
          <a:xfrm>
            <a:off x="604069" y="1981813"/>
            <a:ext cx="975900" cy="4830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500"/>
              <a:buNone/>
            </a:pPr>
            <a:r>
              <a:rPr lang="en" sz="2800"/>
              <a:t>02.</a:t>
            </a:r>
            <a:endParaRPr sz="2800"/>
          </a:p>
        </p:txBody>
      </p:sp>
      <p:sp>
        <p:nvSpPr>
          <p:cNvPr id="211" name="Google Shape;211;p41"/>
          <p:cNvSpPr txBox="1">
            <a:spLocks noGrp="1"/>
          </p:cNvSpPr>
          <p:nvPr>
            <p:ph type="title" idx="7"/>
          </p:nvPr>
        </p:nvSpPr>
        <p:spPr>
          <a:xfrm>
            <a:off x="1762800" y="3477025"/>
            <a:ext cx="4549500" cy="527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500"/>
              <a:buNone/>
            </a:pPr>
            <a:r>
              <a:rPr lang="en" sz="2200"/>
              <a:t>Destination Analysis</a:t>
            </a:r>
            <a:endParaRPr sz="2200"/>
          </a:p>
        </p:txBody>
      </p:sp>
      <p:sp>
        <p:nvSpPr>
          <p:cNvPr id="212" name="Google Shape;212;p41"/>
          <p:cNvSpPr txBox="1">
            <a:spLocks noGrp="1"/>
          </p:cNvSpPr>
          <p:nvPr>
            <p:ph type="title" idx="9"/>
          </p:nvPr>
        </p:nvSpPr>
        <p:spPr>
          <a:xfrm>
            <a:off x="604069" y="2751425"/>
            <a:ext cx="975900" cy="4830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500"/>
              <a:buNone/>
            </a:pPr>
            <a:r>
              <a:rPr lang="en" sz="2800"/>
              <a:t>03.</a:t>
            </a:r>
            <a:endParaRPr sz="2800"/>
          </a:p>
        </p:txBody>
      </p:sp>
      <p:sp>
        <p:nvSpPr>
          <p:cNvPr id="213" name="Google Shape;213;p41"/>
          <p:cNvSpPr txBox="1">
            <a:spLocks noGrp="1"/>
          </p:cNvSpPr>
          <p:nvPr>
            <p:ph type="title" idx="13"/>
          </p:nvPr>
        </p:nvSpPr>
        <p:spPr>
          <a:xfrm>
            <a:off x="1762800" y="4178650"/>
            <a:ext cx="3347100" cy="527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500"/>
              <a:buNone/>
            </a:pPr>
            <a:r>
              <a:rPr lang="en" sz="2200"/>
              <a:t>Weather Analysis</a:t>
            </a:r>
            <a:endParaRPr sz="2200"/>
          </a:p>
        </p:txBody>
      </p:sp>
      <p:sp>
        <p:nvSpPr>
          <p:cNvPr id="214" name="Google Shape;214;p41"/>
          <p:cNvSpPr txBox="1">
            <a:spLocks noGrp="1"/>
          </p:cNvSpPr>
          <p:nvPr>
            <p:ph type="title" idx="15"/>
          </p:nvPr>
        </p:nvSpPr>
        <p:spPr>
          <a:xfrm>
            <a:off x="604075" y="3483800"/>
            <a:ext cx="1043100" cy="4830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500"/>
              <a:buNone/>
            </a:pPr>
            <a:r>
              <a:rPr lang="en" sz="2800"/>
              <a:t>04.</a:t>
            </a:r>
            <a:endParaRPr sz="2800"/>
          </a:p>
        </p:txBody>
      </p:sp>
      <p:sp>
        <p:nvSpPr>
          <p:cNvPr id="215" name="Google Shape;215;p41"/>
          <p:cNvSpPr/>
          <p:nvPr/>
        </p:nvSpPr>
        <p:spPr>
          <a:xfrm>
            <a:off x="625487" y="4124150"/>
            <a:ext cx="882000" cy="642300"/>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6" name="Google Shape;216;p41"/>
          <p:cNvSpPr txBox="1">
            <a:spLocks noGrp="1"/>
          </p:cNvSpPr>
          <p:nvPr>
            <p:ph type="title" idx="3"/>
          </p:nvPr>
        </p:nvSpPr>
        <p:spPr>
          <a:xfrm>
            <a:off x="604075" y="4201002"/>
            <a:ext cx="975900" cy="4830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500"/>
              <a:buNone/>
            </a:pPr>
            <a:r>
              <a:rPr lang="en" sz="2800"/>
              <a:t>05.</a:t>
            </a:r>
            <a:endParaRPr sz="2800"/>
          </a:p>
        </p:txBody>
      </p:sp>
      <p:sp>
        <p:nvSpPr>
          <p:cNvPr id="217" name="Google Shape;217;p41"/>
          <p:cNvSpPr txBox="1">
            <a:spLocks noGrp="1"/>
          </p:cNvSpPr>
          <p:nvPr>
            <p:ph type="title" idx="2"/>
          </p:nvPr>
        </p:nvSpPr>
        <p:spPr>
          <a:xfrm>
            <a:off x="1762800" y="1956375"/>
            <a:ext cx="5885100" cy="527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500"/>
              <a:buNone/>
            </a:pPr>
            <a:r>
              <a:rPr lang="en" sz="2200"/>
              <a:t>Lyft &amp; Uber Stock Analysis</a:t>
            </a:r>
            <a:endParaRPr sz="22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42"/>
          <p:cNvSpPr txBox="1">
            <a:spLocks noGrp="1"/>
          </p:cNvSpPr>
          <p:nvPr>
            <p:ph type="title"/>
          </p:nvPr>
        </p:nvSpPr>
        <p:spPr>
          <a:xfrm>
            <a:off x="3983400" y="2489600"/>
            <a:ext cx="4440600" cy="1330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600"/>
              <a:buNone/>
            </a:pPr>
            <a:r>
              <a:rPr lang="en"/>
              <a:t>Background Information</a:t>
            </a:r>
            <a:endParaRPr/>
          </a:p>
        </p:txBody>
      </p:sp>
      <p:sp>
        <p:nvSpPr>
          <p:cNvPr id="223" name="Google Shape;223;p42"/>
          <p:cNvSpPr txBox="1">
            <a:spLocks noGrp="1"/>
          </p:cNvSpPr>
          <p:nvPr>
            <p:ph type="title" idx="2"/>
          </p:nvPr>
        </p:nvSpPr>
        <p:spPr>
          <a:xfrm>
            <a:off x="3983400" y="524625"/>
            <a:ext cx="4440600" cy="14061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6000"/>
              <a:buNone/>
            </a:pPr>
            <a:r>
              <a:rPr lang="en"/>
              <a:t>01.</a:t>
            </a:r>
            <a:endParaRPr/>
          </a:p>
        </p:txBody>
      </p:sp>
      <p:pic>
        <p:nvPicPr>
          <p:cNvPr id="224" name="Google Shape;224;p42"/>
          <p:cNvPicPr preferRelativeResize="0"/>
          <p:nvPr/>
        </p:nvPicPr>
        <p:blipFill rotWithShape="1">
          <a:blip r:embed="rId3">
            <a:alphaModFix/>
          </a:blip>
          <a:srcRect l="25179" r="25175"/>
          <a:stretch/>
        </p:blipFill>
        <p:spPr>
          <a:xfrm>
            <a:off x="587775" y="481050"/>
            <a:ext cx="3120000" cy="4181400"/>
          </a:xfrm>
          <a:prstGeom prst="roundRect">
            <a:avLst>
              <a:gd name="adj" fmla="val 4482"/>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43"/>
          <p:cNvSpPr txBox="1">
            <a:spLocks noGrp="1"/>
          </p:cNvSpPr>
          <p:nvPr>
            <p:ph type="title"/>
          </p:nvPr>
        </p:nvSpPr>
        <p:spPr>
          <a:xfrm>
            <a:off x="720000" y="271249"/>
            <a:ext cx="3077400" cy="585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
              <a:t>Dataset</a:t>
            </a:r>
            <a:endParaRPr/>
          </a:p>
        </p:txBody>
      </p:sp>
      <p:sp>
        <p:nvSpPr>
          <p:cNvPr id="230" name="Google Shape;230;p43"/>
          <p:cNvSpPr txBox="1">
            <a:spLocks noGrp="1"/>
          </p:cNvSpPr>
          <p:nvPr>
            <p:ph type="subTitle" idx="1"/>
          </p:nvPr>
        </p:nvSpPr>
        <p:spPr>
          <a:xfrm>
            <a:off x="720000" y="921550"/>
            <a:ext cx="4352100" cy="39435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rgbClr val="273D40"/>
              </a:buClr>
              <a:buSzPts val="600"/>
              <a:buFont typeface="Arial"/>
              <a:buNone/>
            </a:pPr>
            <a:r>
              <a:rPr lang="en"/>
              <a:t>We found the record dataset on Kaggle (</a:t>
            </a:r>
            <a:r>
              <a:rPr lang="en" u="sng">
                <a:solidFill>
                  <a:schemeClr val="hlink"/>
                </a:solidFill>
                <a:hlinkClick r:id="rId3"/>
              </a:rPr>
              <a:t>https://www.kaggle.com/datasets/ravi72munde/uber-lyft-cab-prices?select=cab_rides.csv</a:t>
            </a:r>
            <a:r>
              <a:rPr lang="en"/>
              <a:t>)</a:t>
            </a:r>
            <a:endParaRPr/>
          </a:p>
          <a:p>
            <a:pPr marL="0" lvl="0" indent="0" algn="l" rtl="0">
              <a:lnSpc>
                <a:spcPct val="100000"/>
              </a:lnSpc>
              <a:spcBef>
                <a:spcPts val="0"/>
              </a:spcBef>
              <a:spcAft>
                <a:spcPts val="0"/>
              </a:spcAft>
              <a:buClr>
                <a:srgbClr val="273D40"/>
              </a:buClr>
              <a:buSzPts val="600"/>
              <a:buFont typeface="Arial"/>
              <a:buNone/>
            </a:pPr>
            <a:endParaRPr/>
          </a:p>
          <a:p>
            <a:pPr marL="0" lvl="0" indent="0" algn="l" rtl="0">
              <a:lnSpc>
                <a:spcPct val="100000"/>
              </a:lnSpc>
              <a:spcBef>
                <a:spcPts val="0"/>
              </a:spcBef>
              <a:spcAft>
                <a:spcPts val="0"/>
              </a:spcAft>
              <a:buClr>
                <a:srgbClr val="273D40"/>
              </a:buClr>
              <a:buSzPts val="600"/>
              <a:buFont typeface="Arial"/>
              <a:buNone/>
            </a:pPr>
            <a:r>
              <a:rPr lang="en"/>
              <a:t>The dataset collects real-time price data in Boston, for a week in Nov - Dec 18 (collected at a regular interval of 5 mins) using Uber &amp; Lyft api queries and indicates the corresponding weather conditions.</a:t>
            </a:r>
            <a:endParaRPr/>
          </a:p>
          <a:p>
            <a:pPr marL="0" lvl="0" indent="0" algn="l" rtl="0">
              <a:lnSpc>
                <a:spcPct val="100000"/>
              </a:lnSpc>
              <a:spcBef>
                <a:spcPts val="0"/>
              </a:spcBef>
              <a:spcAft>
                <a:spcPts val="0"/>
              </a:spcAft>
              <a:buClr>
                <a:srgbClr val="273D40"/>
              </a:buClr>
              <a:buSzPts val="600"/>
              <a:buFont typeface="Arial"/>
              <a:buNone/>
            </a:pPr>
            <a:endParaRPr/>
          </a:p>
          <a:p>
            <a:pPr marL="0" lvl="0" indent="0" algn="l" rtl="0">
              <a:lnSpc>
                <a:spcPct val="100000"/>
              </a:lnSpc>
              <a:spcBef>
                <a:spcPts val="0"/>
              </a:spcBef>
              <a:spcAft>
                <a:spcPts val="0"/>
              </a:spcAft>
              <a:buClr>
                <a:srgbClr val="273D40"/>
              </a:buClr>
              <a:buSzPts val="600"/>
              <a:buFont typeface="Arial"/>
              <a:buNone/>
            </a:pPr>
            <a:r>
              <a:rPr lang="en"/>
              <a:t>The original dataset contains 693071 rows and 57 columns of data. To process the data on Tableau more effectively, we decided to reduce the dataset to 100001 rows and 57 columns.</a:t>
            </a:r>
            <a:endParaRPr/>
          </a:p>
          <a:p>
            <a:pPr marL="0" lvl="0" indent="0" algn="l" rtl="0">
              <a:lnSpc>
                <a:spcPct val="100000"/>
              </a:lnSpc>
              <a:spcBef>
                <a:spcPts val="0"/>
              </a:spcBef>
              <a:spcAft>
                <a:spcPts val="0"/>
              </a:spcAft>
              <a:buClr>
                <a:srgbClr val="273D40"/>
              </a:buClr>
              <a:buSzPts val="600"/>
              <a:buFont typeface="Arial"/>
              <a:buNone/>
            </a:pPr>
            <a:endParaRPr/>
          </a:p>
          <a:p>
            <a:pPr marL="0" lvl="0" indent="0" algn="l" rtl="0">
              <a:lnSpc>
                <a:spcPct val="100000"/>
              </a:lnSpc>
              <a:spcBef>
                <a:spcPts val="0"/>
              </a:spcBef>
              <a:spcAft>
                <a:spcPts val="0"/>
              </a:spcAft>
              <a:buClr>
                <a:schemeClr val="dk1"/>
              </a:buClr>
              <a:buSzPts val="1100"/>
              <a:buFont typeface="Arial"/>
              <a:buNone/>
            </a:pPr>
            <a:r>
              <a:rPr lang="en"/>
              <a:t>For the lyft stock dataset, we use GOOGLEFINANCE to gather </a:t>
            </a:r>
            <a:r>
              <a:rPr lang="en" sz="1100" u="sng"/>
              <a:t>=GOOGLEFINANCE("lyft","all","1/1/2019","12/31/2023","daily")</a:t>
            </a:r>
            <a:endParaRPr sz="1100" u="sng"/>
          </a:p>
          <a:p>
            <a:pPr marL="0" lvl="0" indent="0" algn="l" rtl="0">
              <a:lnSpc>
                <a:spcPct val="100000"/>
              </a:lnSpc>
              <a:spcBef>
                <a:spcPts val="0"/>
              </a:spcBef>
              <a:spcAft>
                <a:spcPts val="0"/>
              </a:spcAft>
              <a:buClr>
                <a:schemeClr val="dk1"/>
              </a:buClr>
              <a:buSzPts val="1100"/>
              <a:buFont typeface="Arial"/>
              <a:buNone/>
            </a:pPr>
            <a:r>
              <a:rPr lang="en" sz="1100" u="sng"/>
              <a:t>=GOOGLEFINANCE("uber",all","1/1/2019","12/31/2023","daily")</a:t>
            </a:r>
            <a:endParaRPr sz="1100" u="sng"/>
          </a:p>
          <a:p>
            <a:pPr marL="0" lvl="0" indent="0" algn="l" rtl="0">
              <a:lnSpc>
                <a:spcPct val="100000"/>
              </a:lnSpc>
              <a:spcBef>
                <a:spcPts val="0"/>
              </a:spcBef>
              <a:spcAft>
                <a:spcPts val="0"/>
              </a:spcAft>
              <a:buClr>
                <a:srgbClr val="273D40"/>
              </a:buClr>
              <a:buSzPts val="600"/>
              <a:buFont typeface="Arial"/>
              <a:buNone/>
            </a:pPr>
            <a:endParaRPr/>
          </a:p>
          <a:p>
            <a:pPr marL="0" lvl="0" indent="0" algn="l" rtl="0">
              <a:lnSpc>
                <a:spcPct val="100000"/>
              </a:lnSpc>
              <a:spcBef>
                <a:spcPts val="0"/>
              </a:spcBef>
              <a:spcAft>
                <a:spcPts val="0"/>
              </a:spcAft>
              <a:buClr>
                <a:srgbClr val="273D40"/>
              </a:buClr>
              <a:buSzPts val="600"/>
              <a:buFont typeface="Arial"/>
              <a:buNone/>
            </a:pPr>
            <a:endParaRPr/>
          </a:p>
          <a:p>
            <a:pPr marL="0" lvl="0" indent="0" algn="l" rtl="0">
              <a:lnSpc>
                <a:spcPct val="100000"/>
              </a:lnSpc>
              <a:spcBef>
                <a:spcPts val="1600"/>
              </a:spcBef>
              <a:spcAft>
                <a:spcPts val="1600"/>
              </a:spcAft>
              <a:buSzPts val="800"/>
              <a:buNone/>
            </a:pPr>
            <a:endParaRPr/>
          </a:p>
        </p:txBody>
      </p:sp>
      <p:pic>
        <p:nvPicPr>
          <p:cNvPr id="231" name="Google Shape;231;p43"/>
          <p:cNvPicPr preferRelativeResize="0"/>
          <p:nvPr/>
        </p:nvPicPr>
        <p:blipFill>
          <a:blip r:embed="rId4">
            <a:alphaModFix/>
          </a:blip>
          <a:stretch>
            <a:fillRect/>
          </a:stretch>
        </p:blipFill>
        <p:spPr>
          <a:xfrm>
            <a:off x="5267400" y="1204650"/>
            <a:ext cx="3645600" cy="27342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44"/>
          <p:cNvSpPr/>
          <p:nvPr/>
        </p:nvSpPr>
        <p:spPr>
          <a:xfrm>
            <a:off x="721601" y="2183725"/>
            <a:ext cx="1757100" cy="572700"/>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i="0" u="none" strike="noStrike" cap="none">
              <a:solidFill>
                <a:srgbClr val="000000"/>
              </a:solidFill>
              <a:latin typeface="Lato"/>
              <a:ea typeface="Lato"/>
              <a:cs typeface="Lato"/>
              <a:sym typeface="Lato"/>
            </a:endParaRPr>
          </a:p>
        </p:txBody>
      </p:sp>
      <p:sp>
        <p:nvSpPr>
          <p:cNvPr id="237" name="Google Shape;237;p4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Project Design</a:t>
            </a:r>
            <a:endParaRPr/>
          </a:p>
        </p:txBody>
      </p:sp>
      <p:sp>
        <p:nvSpPr>
          <p:cNvPr id="238" name="Google Shape;238;p44"/>
          <p:cNvSpPr txBox="1"/>
          <p:nvPr/>
        </p:nvSpPr>
        <p:spPr>
          <a:xfrm>
            <a:off x="2675825" y="2262325"/>
            <a:ext cx="6309000" cy="4155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500">
                <a:solidFill>
                  <a:srgbClr val="292929"/>
                </a:solidFill>
                <a:highlight>
                  <a:srgbClr val="FFFFFF"/>
                </a:highlight>
                <a:latin typeface="Lato"/>
                <a:ea typeface="Lato"/>
                <a:cs typeface="Lato"/>
                <a:sym typeface="Lato"/>
              </a:rPr>
              <a:t>Help Lyft gain more market share after analyzing the causes of difference</a:t>
            </a:r>
            <a:endParaRPr>
              <a:latin typeface="Lato"/>
              <a:ea typeface="Lato"/>
              <a:cs typeface="Lato"/>
              <a:sym typeface="Lato"/>
            </a:endParaRPr>
          </a:p>
        </p:txBody>
      </p:sp>
      <p:sp>
        <p:nvSpPr>
          <p:cNvPr id="239" name="Google Shape;239;p44"/>
          <p:cNvSpPr txBox="1">
            <a:spLocks noGrp="1"/>
          </p:cNvSpPr>
          <p:nvPr>
            <p:ph type="title" idx="4294967295"/>
          </p:nvPr>
        </p:nvSpPr>
        <p:spPr>
          <a:xfrm>
            <a:off x="1084600" y="2232175"/>
            <a:ext cx="1031100" cy="475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500"/>
              <a:buNone/>
            </a:pPr>
            <a:r>
              <a:rPr lang="en" sz="2000">
                <a:latin typeface="Lato"/>
                <a:ea typeface="Lato"/>
                <a:cs typeface="Lato"/>
                <a:sym typeface="Lato"/>
              </a:rPr>
              <a:t>Goal</a:t>
            </a:r>
            <a:endParaRPr sz="2000">
              <a:latin typeface="Lato"/>
              <a:ea typeface="Lato"/>
              <a:cs typeface="Lato"/>
              <a:sym typeface="Lato"/>
            </a:endParaRPr>
          </a:p>
        </p:txBody>
      </p:sp>
      <p:sp>
        <p:nvSpPr>
          <p:cNvPr id="240" name="Google Shape;240;p44"/>
          <p:cNvSpPr/>
          <p:nvPr/>
        </p:nvSpPr>
        <p:spPr>
          <a:xfrm>
            <a:off x="721601" y="3824175"/>
            <a:ext cx="1757100" cy="572700"/>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i="0" u="none" strike="noStrike" cap="none">
              <a:solidFill>
                <a:srgbClr val="000000"/>
              </a:solidFill>
              <a:latin typeface="Lato"/>
              <a:ea typeface="Lato"/>
              <a:cs typeface="Lato"/>
              <a:sym typeface="Lato"/>
            </a:endParaRPr>
          </a:p>
        </p:txBody>
      </p:sp>
      <p:sp>
        <p:nvSpPr>
          <p:cNvPr id="241" name="Google Shape;241;p44"/>
          <p:cNvSpPr txBox="1">
            <a:spLocks noGrp="1"/>
          </p:cNvSpPr>
          <p:nvPr>
            <p:ph type="title" idx="4294967295"/>
          </p:nvPr>
        </p:nvSpPr>
        <p:spPr>
          <a:xfrm>
            <a:off x="785500" y="3872625"/>
            <a:ext cx="1629300" cy="475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500"/>
              <a:buNone/>
            </a:pPr>
            <a:r>
              <a:rPr lang="en" sz="2000">
                <a:latin typeface="Lato"/>
                <a:ea typeface="Lato"/>
                <a:cs typeface="Lato"/>
                <a:sym typeface="Lato"/>
              </a:rPr>
              <a:t>Dimension</a:t>
            </a:r>
            <a:endParaRPr sz="2000">
              <a:latin typeface="Lato"/>
              <a:ea typeface="Lato"/>
              <a:cs typeface="Lato"/>
              <a:sym typeface="Lato"/>
            </a:endParaRPr>
          </a:p>
        </p:txBody>
      </p:sp>
      <p:sp>
        <p:nvSpPr>
          <p:cNvPr id="242" name="Google Shape;242;p44"/>
          <p:cNvSpPr txBox="1"/>
          <p:nvPr/>
        </p:nvSpPr>
        <p:spPr>
          <a:xfrm>
            <a:off x="2598500" y="3724150"/>
            <a:ext cx="3567000" cy="1212000"/>
          </a:xfrm>
          <a:prstGeom prst="rect">
            <a:avLst/>
          </a:prstGeom>
          <a:noFill/>
          <a:ln>
            <a:noFill/>
          </a:ln>
        </p:spPr>
        <p:txBody>
          <a:bodyPr spcFirstLastPara="1" wrap="square" lIns="91425" tIns="91425" rIns="91425" bIns="91425" anchor="t" anchorCtr="0">
            <a:spAutoFit/>
          </a:bodyPr>
          <a:lstStyle/>
          <a:p>
            <a:pPr marL="457200" lvl="0" indent="-323850" algn="l" rtl="0">
              <a:lnSpc>
                <a:spcPct val="115000"/>
              </a:lnSpc>
              <a:spcBef>
                <a:spcPts val="0"/>
              </a:spcBef>
              <a:spcAft>
                <a:spcPts val="0"/>
              </a:spcAft>
              <a:buClr>
                <a:srgbClr val="292929"/>
              </a:buClr>
              <a:buSzPts val="1500"/>
              <a:buFont typeface="Lato"/>
              <a:buChar char="●"/>
            </a:pPr>
            <a:r>
              <a:rPr lang="en" sz="1500">
                <a:solidFill>
                  <a:srgbClr val="292929"/>
                </a:solidFill>
                <a:highlight>
                  <a:srgbClr val="FFFFFF"/>
                </a:highlight>
                <a:latin typeface="Lato"/>
                <a:ea typeface="Lato"/>
                <a:cs typeface="Lato"/>
                <a:sym typeface="Lato"/>
              </a:rPr>
              <a:t>Lyft &amp; Uber Stock Analysis</a:t>
            </a:r>
            <a:endParaRPr sz="1500">
              <a:solidFill>
                <a:srgbClr val="292929"/>
              </a:solidFill>
              <a:highlight>
                <a:srgbClr val="FFFFFF"/>
              </a:highlight>
              <a:latin typeface="Lato"/>
              <a:ea typeface="Lato"/>
              <a:cs typeface="Lato"/>
              <a:sym typeface="Lato"/>
            </a:endParaRPr>
          </a:p>
          <a:p>
            <a:pPr marL="457200" lvl="0" indent="-323850" algn="l" rtl="0">
              <a:lnSpc>
                <a:spcPct val="115000"/>
              </a:lnSpc>
              <a:spcBef>
                <a:spcPts val="0"/>
              </a:spcBef>
              <a:spcAft>
                <a:spcPts val="0"/>
              </a:spcAft>
              <a:buClr>
                <a:srgbClr val="292929"/>
              </a:buClr>
              <a:buSzPts val="1500"/>
              <a:buFont typeface="Lato"/>
              <a:buChar char="●"/>
            </a:pPr>
            <a:r>
              <a:rPr lang="en" sz="1500">
                <a:solidFill>
                  <a:srgbClr val="292929"/>
                </a:solidFill>
                <a:highlight>
                  <a:srgbClr val="FFFFFF"/>
                </a:highlight>
                <a:latin typeface="Lato"/>
                <a:ea typeface="Lato"/>
                <a:cs typeface="Lato"/>
                <a:sym typeface="Lato"/>
              </a:rPr>
              <a:t>Time Analysis</a:t>
            </a:r>
            <a:endParaRPr sz="1500">
              <a:solidFill>
                <a:srgbClr val="292929"/>
              </a:solidFill>
              <a:highlight>
                <a:srgbClr val="FFFFFF"/>
              </a:highlight>
              <a:latin typeface="Lato"/>
              <a:ea typeface="Lato"/>
              <a:cs typeface="Lato"/>
              <a:sym typeface="Lato"/>
            </a:endParaRPr>
          </a:p>
          <a:p>
            <a:pPr marL="457200" lvl="0" indent="-323850" algn="l" rtl="0">
              <a:lnSpc>
                <a:spcPct val="115000"/>
              </a:lnSpc>
              <a:spcBef>
                <a:spcPts val="0"/>
              </a:spcBef>
              <a:spcAft>
                <a:spcPts val="0"/>
              </a:spcAft>
              <a:buClr>
                <a:srgbClr val="292929"/>
              </a:buClr>
              <a:buSzPts val="1500"/>
              <a:buFont typeface="Lato"/>
              <a:buChar char="●"/>
            </a:pPr>
            <a:r>
              <a:rPr lang="en" sz="1500">
                <a:solidFill>
                  <a:srgbClr val="292929"/>
                </a:solidFill>
                <a:highlight>
                  <a:srgbClr val="FFFFFF"/>
                </a:highlight>
                <a:latin typeface="Lato"/>
                <a:ea typeface="Lato"/>
                <a:cs typeface="Lato"/>
                <a:sym typeface="Lato"/>
              </a:rPr>
              <a:t>Destination Analysis</a:t>
            </a:r>
            <a:endParaRPr sz="1500">
              <a:solidFill>
                <a:srgbClr val="292929"/>
              </a:solidFill>
              <a:highlight>
                <a:srgbClr val="FFFFFF"/>
              </a:highlight>
              <a:latin typeface="Lato"/>
              <a:ea typeface="Lato"/>
              <a:cs typeface="Lato"/>
              <a:sym typeface="Lato"/>
            </a:endParaRPr>
          </a:p>
          <a:p>
            <a:pPr marL="457200" lvl="0" indent="-323850" algn="l" rtl="0">
              <a:lnSpc>
                <a:spcPct val="115000"/>
              </a:lnSpc>
              <a:spcBef>
                <a:spcPts val="0"/>
              </a:spcBef>
              <a:spcAft>
                <a:spcPts val="0"/>
              </a:spcAft>
              <a:buClr>
                <a:srgbClr val="292929"/>
              </a:buClr>
              <a:buSzPts val="1500"/>
              <a:buFont typeface="Lato"/>
              <a:buChar char="●"/>
            </a:pPr>
            <a:r>
              <a:rPr lang="en" sz="1500">
                <a:solidFill>
                  <a:srgbClr val="292929"/>
                </a:solidFill>
                <a:highlight>
                  <a:srgbClr val="FFFFFF"/>
                </a:highlight>
                <a:latin typeface="Lato"/>
                <a:ea typeface="Lato"/>
                <a:cs typeface="Lato"/>
                <a:sym typeface="Lato"/>
              </a:rPr>
              <a:t>Weather Analysis</a:t>
            </a:r>
            <a:endParaRPr sz="1500">
              <a:solidFill>
                <a:srgbClr val="292929"/>
              </a:solidFill>
              <a:highlight>
                <a:srgbClr val="FFFFFF"/>
              </a:highlight>
              <a:latin typeface="Lato"/>
              <a:ea typeface="Lato"/>
              <a:cs typeface="Lato"/>
              <a:sym typeface="Lato"/>
            </a:endParaRPr>
          </a:p>
        </p:txBody>
      </p:sp>
      <p:sp>
        <p:nvSpPr>
          <p:cNvPr id="243" name="Google Shape;243;p44"/>
          <p:cNvSpPr txBox="1">
            <a:spLocks noGrp="1"/>
          </p:cNvSpPr>
          <p:nvPr>
            <p:ph type="subTitle" idx="1"/>
          </p:nvPr>
        </p:nvSpPr>
        <p:spPr>
          <a:xfrm>
            <a:off x="606200" y="1128575"/>
            <a:ext cx="7704000" cy="879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500">
                <a:solidFill>
                  <a:srgbClr val="292929"/>
                </a:solidFill>
                <a:highlight>
                  <a:srgbClr val="FFFFFF"/>
                </a:highlight>
              </a:rPr>
              <a:t>Lyft and Uber are two of the most popular ride-sharing services in the world, providing convenient and affordable transportation options for millions of users. However, </a:t>
            </a:r>
            <a:r>
              <a:rPr lang="en" sz="1500" b="1">
                <a:solidFill>
                  <a:srgbClr val="292929"/>
                </a:solidFill>
                <a:highlight>
                  <a:srgbClr val="FFFFFF"/>
                </a:highlight>
              </a:rPr>
              <a:t>Lyft only owns 32% of the market, compared with 68% market share owned by Uber</a:t>
            </a:r>
            <a:r>
              <a:rPr lang="en" sz="1500">
                <a:solidFill>
                  <a:srgbClr val="292929"/>
                </a:solidFill>
                <a:highlight>
                  <a:srgbClr val="FFFFFF"/>
                </a:highlight>
              </a:rPr>
              <a:t>. </a:t>
            </a:r>
            <a:endParaRPr sz="1500">
              <a:solidFill>
                <a:srgbClr val="292929"/>
              </a:solidFill>
              <a:highlight>
                <a:srgbClr val="FFFFFF"/>
              </a:highlight>
            </a:endParaRPr>
          </a:p>
        </p:txBody>
      </p:sp>
      <p:sp>
        <p:nvSpPr>
          <p:cNvPr id="244" name="Google Shape;244;p44"/>
          <p:cNvSpPr txBox="1"/>
          <p:nvPr/>
        </p:nvSpPr>
        <p:spPr>
          <a:xfrm>
            <a:off x="721600" y="2891125"/>
            <a:ext cx="8175900" cy="9465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500">
                <a:solidFill>
                  <a:srgbClr val="292929"/>
                </a:solidFill>
                <a:highlight>
                  <a:srgbClr val="FFFFFF"/>
                </a:highlight>
                <a:latin typeface="Lato"/>
                <a:ea typeface="Lato"/>
                <a:cs typeface="Lato"/>
                <a:sym typeface="Lato"/>
              </a:rPr>
              <a:t>there are several differences between the two companies that can affect their performance. We will conduct analysis based on the following dimensions.</a:t>
            </a:r>
            <a:endParaRPr sz="1500">
              <a:solidFill>
                <a:srgbClr val="292929"/>
              </a:solidFill>
              <a:highlight>
                <a:srgbClr val="FFFFFF"/>
              </a:highlight>
              <a:latin typeface="Lato"/>
              <a:ea typeface="Lato"/>
              <a:cs typeface="Lato"/>
              <a:sym typeface="Lato"/>
            </a:endParaRPr>
          </a:p>
          <a:p>
            <a:pPr marL="0" lvl="0" indent="0" algn="l" rtl="0">
              <a:lnSpc>
                <a:spcPct val="115000"/>
              </a:lnSpc>
              <a:spcBef>
                <a:spcPts val="0"/>
              </a:spcBef>
              <a:spcAft>
                <a:spcPts val="0"/>
              </a:spcAft>
              <a:buNone/>
            </a:pPr>
            <a:endParaRPr sz="1500">
              <a:solidFill>
                <a:srgbClr val="292929"/>
              </a:solidFill>
              <a:highlight>
                <a:srgbClr val="FFFFFF"/>
              </a:highlight>
              <a:latin typeface="Lato"/>
              <a:ea typeface="Lato"/>
              <a:cs typeface="Lato"/>
              <a:sym typeface="Lato"/>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45"/>
          <p:cNvSpPr txBox="1">
            <a:spLocks noGrp="1"/>
          </p:cNvSpPr>
          <p:nvPr>
            <p:ph type="title"/>
          </p:nvPr>
        </p:nvSpPr>
        <p:spPr>
          <a:xfrm>
            <a:off x="3983400" y="2489600"/>
            <a:ext cx="5093400" cy="1330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600"/>
              <a:buNone/>
            </a:pPr>
            <a:r>
              <a:rPr lang="en"/>
              <a:t>Lyft &amp; Uber</a:t>
            </a:r>
            <a:endParaRPr/>
          </a:p>
          <a:p>
            <a:pPr marL="0" lvl="0" indent="0" algn="l" rtl="0">
              <a:lnSpc>
                <a:spcPct val="100000"/>
              </a:lnSpc>
              <a:spcBef>
                <a:spcPts val="0"/>
              </a:spcBef>
              <a:spcAft>
                <a:spcPts val="0"/>
              </a:spcAft>
              <a:buSzPts val="3600"/>
              <a:buNone/>
            </a:pPr>
            <a:r>
              <a:rPr lang="en"/>
              <a:t>Stock Analysis</a:t>
            </a:r>
            <a:endParaRPr/>
          </a:p>
        </p:txBody>
      </p:sp>
      <p:sp>
        <p:nvSpPr>
          <p:cNvPr id="250" name="Google Shape;250;p45"/>
          <p:cNvSpPr txBox="1">
            <a:spLocks noGrp="1"/>
          </p:cNvSpPr>
          <p:nvPr>
            <p:ph type="title" idx="2"/>
          </p:nvPr>
        </p:nvSpPr>
        <p:spPr>
          <a:xfrm>
            <a:off x="3983400" y="524625"/>
            <a:ext cx="4440600" cy="14061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6000"/>
              <a:buNone/>
            </a:pPr>
            <a:r>
              <a:rPr lang="en"/>
              <a:t>02.</a:t>
            </a:r>
            <a:endParaRPr/>
          </a:p>
        </p:txBody>
      </p:sp>
      <p:sp>
        <p:nvSpPr>
          <p:cNvPr id="251" name="Google Shape;251;p45"/>
          <p:cNvSpPr txBox="1">
            <a:spLocks noGrp="1"/>
          </p:cNvSpPr>
          <p:nvPr>
            <p:ph type="subTitle" idx="1"/>
          </p:nvPr>
        </p:nvSpPr>
        <p:spPr>
          <a:xfrm>
            <a:off x="3983400" y="3903600"/>
            <a:ext cx="4869300" cy="1083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800"/>
              <a:buNone/>
            </a:pPr>
            <a:r>
              <a:rPr lang="en"/>
              <a:t>Although the record data we used was during Nov - Dec 18, we will use the newest stock data in 2022 -2023 for the Lyft &amp; Uber stock analysis. </a:t>
            </a:r>
            <a:endParaRPr/>
          </a:p>
          <a:p>
            <a:pPr marL="0" lvl="0" indent="0" algn="l" rtl="0">
              <a:spcBef>
                <a:spcPts val="1600"/>
              </a:spcBef>
              <a:spcAft>
                <a:spcPts val="0"/>
              </a:spcAft>
              <a:buClr>
                <a:schemeClr val="dk1"/>
              </a:buClr>
              <a:buSzPts val="1100"/>
              <a:buFont typeface="Arial"/>
              <a:buNone/>
            </a:pPr>
            <a:endParaRPr/>
          </a:p>
          <a:p>
            <a:pPr marL="0" lvl="0" indent="0" algn="l" rtl="0">
              <a:lnSpc>
                <a:spcPct val="100000"/>
              </a:lnSpc>
              <a:spcBef>
                <a:spcPts val="0"/>
              </a:spcBef>
              <a:spcAft>
                <a:spcPts val="1600"/>
              </a:spcAft>
              <a:buSzPts val="1800"/>
              <a:buNone/>
            </a:pPr>
            <a:endParaRPr/>
          </a:p>
        </p:txBody>
      </p:sp>
      <p:pic>
        <p:nvPicPr>
          <p:cNvPr id="252" name="Google Shape;252;p45"/>
          <p:cNvPicPr preferRelativeResize="0"/>
          <p:nvPr/>
        </p:nvPicPr>
        <p:blipFill rotWithShape="1">
          <a:blip r:embed="rId3">
            <a:alphaModFix/>
          </a:blip>
          <a:srcRect l="25188" r="25188"/>
          <a:stretch/>
        </p:blipFill>
        <p:spPr>
          <a:xfrm>
            <a:off x="587775" y="481050"/>
            <a:ext cx="3120000" cy="4181400"/>
          </a:xfrm>
          <a:prstGeom prst="roundRect">
            <a:avLst>
              <a:gd name="adj" fmla="val 4482"/>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46"/>
          <p:cNvSpPr txBox="1">
            <a:spLocks noGrp="1"/>
          </p:cNvSpPr>
          <p:nvPr>
            <p:ph type="title"/>
          </p:nvPr>
        </p:nvSpPr>
        <p:spPr>
          <a:xfrm>
            <a:off x="720000" y="271250"/>
            <a:ext cx="6765600" cy="585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
              <a:t>Lyft &amp; Uber Stock Analysis </a:t>
            </a:r>
            <a:endParaRPr/>
          </a:p>
        </p:txBody>
      </p:sp>
      <p:pic>
        <p:nvPicPr>
          <p:cNvPr id="258" name="Google Shape;258;p46"/>
          <p:cNvPicPr preferRelativeResize="0"/>
          <p:nvPr/>
        </p:nvPicPr>
        <p:blipFill>
          <a:blip r:embed="rId3">
            <a:alphaModFix/>
          </a:blip>
          <a:stretch>
            <a:fillRect/>
          </a:stretch>
        </p:blipFill>
        <p:spPr>
          <a:xfrm>
            <a:off x="630350" y="857149"/>
            <a:ext cx="3908048" cy="3059149"/>
          </a:xfrm>
          <a:prstGeom prst="rect">
            <a:avLst/>
          </a:prstGeom>
          <a:noFill/>
          <a:ln>
            <a:noFill/>
          </a:ln>
        </p:spPr>
      </p:pic>
      <p:pic>
        <p:nvPicPr>
          <p:cNvPr id="259" name="Google Shape;259;p46"/>
          <p:cNvPicPr preferRelativeResize="0"/>
          <p:nvPr/>
        </p:nvPicPr>
        <p:blipFill>
          <a:blip r:embed="rId4">
            <a:alphaModFix/>
          </a:blip>
          <a:stretch>
            <a:fillRect/>
          </a:stretch>
        </p:blipFill>
        <p:spPr>
          <a:xfrm>
            <a:off x="4572000" y="857156"/>
            <a:ext cx="3908048" cy="3008316"/>
          </a:xfrm>
          <a:prstGeom prst="rect">
            <a:avLst/>
          </a:prstGeom>
          <a:noFill/>
          <a:ln>
            <a:noFill/>
          </a:ln>
        </p:spPr>
      </p:pic>
      <p:sp>
        <p:nvSpPr>
          <p:cNvPr id="260" name="Google Shape;260;p46"/>
          <p:cNvSpPr/>
          <p:nvPr/>
        </p:nvSpPr>
        <p:spPr>
          <a:xfrm>
            <a:off x="587850" y="4037050"/>
            <a:ext cx="7968300" cy="1015800"/>
          </a:xfrm>
          <a:prstGeom prst="roundRect">
            <a:avLst>
              <a:gd name="adj" fmla="val 18566"/>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1" name="Google Shape;261;p46"/>
          <p:cNvSpPr txBox="1"/>
          <p:nvPr/>
        </p:nvSpPr>
        <p:spPr>
          <a:xfrm>
            <a:off x="718650" y="4123750"/>
            <a:ext cx="7706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Lato"/>
              <a:ea typeface="Lato"/>
              <a:cs typeface="Lato"/>
              <a:sym typeface="Lato"/>
            </a:endParaRPr>
          </a:p>
        </p:txBody>
      </p:sp>
      <p:sp>
        <p:nvSpPr>
          <p:cNvPr id="262" name="Google Shape;262;p46"/>
          <p:cNvSpPr txBox="1">
            <a:spLocks noGrp="1"/>
          </p:cNvSpPr>
          <p:nvPr>
            <p:ph type="subTitle" idx="1"/>
          </p:nvPr>
        </p:nvSpPr>
        <p:spPr>
          <a:xfrm>
            <a:off x="720000" y="4303050"/>
            <a:ext cx="7968300" cy="650100"/>
          </a:xfrm>
          <a:prstGeom prst="rect">
            <a:avLst/>
          </a:prstGeom>
          <a:noFill/>
          <a:ln>
            <a:noFill/>
          </a:ln>
        </p:spPr>
        <p:txBody>
          <a:bodyPr spcFirstLastPara="1" wrap="square" lIns="91425" tIns="91425" rIns="91425" bIns="91425" anchor="t" anchorCtr="0">
            <a:noAutofit/>
          </a:bodyPr>
          <a:lstStyle/>
          <a:p>
            <a:pPr marL="457200" marR="0" lvl="0" indent="-323850" algn="l" rtl="0">
              <a:lnSpc>
                <a:spcPct val="115000"/>
              </a:lnSpc>
              <a:spcBef>
                <a:spcPts val="0"/>
              </a:spcBef>
              <a:spcAft>
                <a:spcPts val="0"/>
              </a:spcAft>
              <a:buClr>
                <a:srgbClr val="292929"/>
              </a:buClr>
              <a:buSzPts val="1500"/>
              <a:buFont typeface="Lato"/>
              <a:buChar char="●"/>
            </a:pPr>
            <a:r>
              <a:rPr lang="en" sz="1500">
                <a:solidFill>
                  <a:srgbClr val="292929"/>
                </a:solidFill>
              </a:rPr>
              <a:t>Lyft's stock price and daily trading volume are notably lower than that of Uber's</a:t>
            </a:r>
            <a:endParaRPr sz="1500">
              <a:solidFill>
                <a:srgbClr val="292929"/>
              </a:solidFill>
            </a:endParaRPr>
          </a:p>
          <a:p>
            <a:pPr marL="457200" marR="0" lvl="0" indent="-323850" algn="l" rtl="0">
              <a:lnSpc>
                <a:spcPct val="115000"/>
              </a:lnSpc>
              <a:spcBef>
                <a:spcPts val="0"/>
              </a:spcBef>
              <a:spcAft>
                <a:spcPts val="0"/>
              </a:spcAft>
              <a:buClr>
                <a:srgbClr val="292929"/>
              </a:buClr>
              <a:buSzPts val="1500"/>
              <a:buFont typeface="Lato"/>
              <a:buChar char="●"/>
            </a:pPr>
            <a:r>
              <a:rPr lang="en" sz="1500">
                <a:solidFill>
                  <a:srgbClr val="292929"/>
                </a:solidFill>
              </a:rPr>
              <a:t>The percentage change of Lyft's stock price tends to fluctuate more frequently</a:t>
            </a:r>
            <a:endParaRPr sz="1500">
              <a:solidFill>
                <a:srgbClr val="292929"/>
              </a:solidFill>
            </a:endParaRPr>
          </a:p>
        </p:txBody>
      </p:sp>
      <p:sp>
        <p:nvSpPr>
          <p:cNvPr id="263" name="Google Shape;263;p46"/>
          <p:cNvSpPr txBox="1"/>
          <p:nvPr/>
        </p:nvSpPr>
        <p:spPr>
          <a:xfrm>
            <a:off x="720000" y="3983525"/>
            <a:ext cx="11319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b="1">
                <a:solidFill>
                  <a:schemeClr val="lt1"/>
                </a:solidFill>
                <a:highlight>
                  <a:schemeClr val="dk1"/>
                </a:highlight>
                <a:latin typeface="Lato"/>
                <a:ea typeface="Lato"/>
                <a:cs typeface="Lato"/>
                <a:sym typeface="Lato"/>
              </a:rPr>
              <a:t>Overview</a:t>
            </a:r>
            <a:endParaRPr sz="1600" b="1">
              <a:solidFill>
                <a:schemeClr val="lt1"/>
              </a:solidFill>
              <a:highlight>
                <a:schemeClr val="dk1"/>
              </a:highlight>
              <a:latin typeface="Lato"/>
              <a:ea typeface="Lato"/>
              <a:cs typeface="Lato"/>
              <a:sym typeface="Lato"/>
            </a:endParaRPr>
          </a:p>
        </p:txBody>
      </p:sp>
      <p:cxnSp>
        <p:nvCxnSpPr>
          <p:cNvPr id="264" name="Google Shape;264;p46"/>
          <p:cNvCxnSpPr/>
          <p:nvPr/>
        </p:nvCxnSpPr>
        <p:spPr>
          <a:xfrm>
            <a:off x="4560900" y="911850"/>
            <a:ext cx="22200" cy="3070500"/>
          </a:xfrm>
          <a:prstGeom prst="straightConnector1">
            <a:avLst/>
          </a:prstGeom>
          <a:noFill/>
          <a:ln w="19050" cap="flat" cmpd="sng">
            <a:solidFill>
              <a:schemeClr val="dk2"/>
            </a:solidFill>
            <a:prstDash val="dash"/>
            <a:round/>
            <a:headEnd type="none" w="med" len="med"/>
            <a:tailEnd type="none" w="med" len="med"/>
          </a:ln>
        </p:spPr>
      </p:cxn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p47"/>
          <p:cNvSpPr txBox="1">
            <a:spLocks noGrp="1"/>
          </p:cNvSpPr>
          <p:nvPr>
            <p:ph type="title"/>
          </p:nvPr>
        </p:nvSpPr>
        <p:spPr>
          <a:xfrm>
            <a:off x="3983400" y="2489600"/>
            <a:ext cx="4440600" cy="1330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600"/>
              <a:buNone/>
            </a:pPr>
            <a:r>
              <a:rPr lang="en"/>
              <a:t>Time Analysis</a:t>
            </a:r>
            <a:endParaRPr/>
          </a:p>
        </p:txBody>
      </p:sp>
      <p:sp>
        <p:nvSpPr>
          <p:cNvPr id="270" name="Google Shape;270;p47"/>
          <p:cNvSpPr txBox="1">
            <a:spLocks noGrp="1"/>
          </p:cNvSpPr>
          <p:nvPr>
            <p:ph type="title" idx="2"/>
          </p:nvPr>
        </p:nvSpPr>
        <p:spPr>
          <a:xfrm>
            <a:off x="3983400" y="524625"/>
            <a:ext cx="4440600" cy="14061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6000"/>
              <a:buNone/>
            </a:pPr>
            <a:r>
              <a:rPr lang="en"/>
              <a:t>03.</a:t>
            </a:r>
            <a:endParaRPr/>
          </a:p>
        </p:txBody>
      </p:sp>
      <p:sp>
        <p:nvSpPr>
          <p:cNvPr id="271" name="Google Shape;271;p47"/>
          <p:cNvSpPr txBox="1">
            <a:spLocks noGrp="1"/>
          </p:cNvSpPr>
          <p:nvPr>
            <p:ph type="subTitle" idx="1"/>
          </p:nvPr>
        </p:nvSpPr>
        <p:spPr>
          <a:xfrm>
            <a:off x="3983400" y="3903600"/>
            <a:ext cx="4802100" cy="713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1600"/>
              </a:spcAft>
              <a:buSzPts val="1800"/>
              <a:buNone/>
            </a:pPr>
            <a:r>
              <a:rPr lang="en"/>
              <a:t> Lyft's prices are generally higher than Uber's among any time, which can affect its customer volume. </a:t>
            </a:r>
            <a:endParaRPr/>
          </a:p>
        </p:txBody>
      </p:sp>
      <p:pic>
        <p:nvPicPr>
          <p:cNvPr id="272" name="Google Shape;272;p47"/>
          <p:cNvPicPr preferRelativeResize="0"/>
          <p:nvPr/>
        </p:nvPicPr>
        <p:blipFill rotWithShape="1">
          <a:blip r:embed="rId3">
            <a:alphaModFix/>
          </a:blip>
          <a:srcRect l="27613" r="27617"/>
          <a:stretch/>
        </p:blipFill>
        <p:spPr>
          <a:xfrm>
            <a:off x="587775" y="481050"/>
            <a:ext cx="3120000" cy="4181400"/>
          </a:xfrm>
          <a:prstGeom prst="roundRect">
            <a:avLst>
              <a:gd name="adj" fmla="val 4482"/>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48"/>
          <p:cNvSpPr txBox="1">
            <a:spLocks noGrp="1"/>
          </p:cNvSpPr>
          <p:nvPr>
            <p:ph type="title"/>
          </p:nvPr>
        </p:nvSpPr>
        <p:spPr>
          <a:xfrm>
            <a:off x="720000" y="271250"/>
            <a:ext cx="4255500" cy="585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
              <a:t>Time Analysis </a:t>
            </a:r>
            <a:endParaRPr/>
          </a:p>
        </p:txBody>
      </p:sp>
      <p:pic>
        <p:nvPicPr>
          <p:cNvPr id="278" name="Google Shape;278;p48"/>
          <p:cNvPicPr preferRelativeResize="0"/>
          <p:nvPr/>
        </p:nvPicPr>
        <p:blipFill>
          <a:blip r:embed="rId3">
            <a:alphaModFix/>
          </a:blip>
          <a:stretch>
            <a:fillRect/>
          </a:stretch>
        </p:blipFill>
        <p:spPr>
          <a:xfrm>
            <a:off x="587850" y="857150"/>
            <a:ext cx="4173048" cy="3294075"/>
          </a:xfrm>
          <a:prstGeom prst="rect">
            <a:avLst/>
          </a:prstGeom>
          <a:noFill/>
          <a:ln>
            <a:noFill/>
          </a:ln>
        </p:spPr>
      </p:pic>
      <p:sp>
        <p:nvSpPr>
          <p:cNvPr id="279" name="Google Shape;279;p48"/>
          <p:cNvSpPr/>
          <p:nvPr/>
        </p:nvSpPr>
        <p:spPr>
          <a:xfrm>
            <a:off x="587850" y="4037050"/>
            <a:ext cx="7968300" cy="1061700"/>
          </a:xfrm>
          <a:prstGeom prst="roundRect">
            <a:avLst>
              <a:gd name="adj" fmla="val 18566"/>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0" name="Google Shape;280;p48"/>
          <p:cNvSpPr txBox="1"/>
          <p:nvPr/>
        </p:nvSpPr>
        <p:spPr>
          <a:xfrm>
            <a:off x="4969325" y="271250"/>
            <a:ext cx="20568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b="1">
                <a:solidFill>
                  <a:schemeClr val="lt1"/>
                </a:solidFill>
                <a:highlight>
                  <a:schemeClr val="dk1"/>
                </a:highlight>
                <a:latin typeface="Lato"/>
                <a:ea typeface="Lato"/>
                <a:cs typeface="Lato"/>
                <a:sym typeface="Lato"/>
              </a:rPr>
              <a:t>Different views:</a:t>
            </a:r>
            <a:endParaRPr sz="1600" b="1">
              <a:solidFill>
                <a:schemeClr val="lt1"/>
              </a:solidFill>
              <a:highlight>
                <a:schemeClr val="dk1"/>
              </a:highlight>
              <a:latin typeface="Lato"/>
              <a:ea typeface="Lato"/>
              <a:cs typeface="Lato"/>
              <a:sym typeface="Lato"/>
            </a:endParaRPr>
          </a:p>
        </p:txBody>
      </p:sp>
      <p:sp>
        <p:nvSpPr>
          <p:cNvPr id="281" name="Google Shape;281;p48"/>
          <p:cNvSpPr txBox="1"/>
          <p:nvPr/>
        </p:nvSpPr>
        <p:spPr>
          <a:xfrm>
            <a:off x="587850" y="4037050"/>
            <a:ext cx="20568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b="1">
                <a:solidFill>
                  <a:schemeClr val="lt1"/>
                </a:solidFill>
                <a:highlight>
                  <a:schemeClr val="dk1"/>
                </a:highlight>
                <a:latin typeface="Lato"/>
                <a:ea typeface="Lato"/>
                <a:cs typeface="Lato"/>
                <a:sym typeface="Lato"/>
              </a:rPr>
              <a:t>Recommendations</a:t>
            </a:r>
            <a:endParaRPr sz="1600" b="1">
              <a:solidFill>
                <a:schemeClr val="lt1"/>
              </a:solidFill>
              <a:highlight>
                <a:schemeClr val="dk1"/>
              </a:highlight>
              <a:latin typeface="Lato"/>
              <a:ea typeface="Lato"/>
              <a:cs typeface="Lato"/>
              <a:sym typeface="Lato"/>
            </a:endParaRPr>
          </a:p>
        </p:txBody>
      </p:sp>
      <p:pic>
        <p:nvPicPr>
          <p:cNvPr id="282" name="Google Shape;282;p48"/>
          <p:cNvPicPr preferRelativeResize="0"/>
          <p:nvPr/>
        </p:nvPicPr>
        <p:blipFill>
          <a:blip r:embed="rId4">
            <a:alphaModFix/>
          </a:blip>
          <a:stretch>
            <a:fillRect/>
          </a:stretch>
        </p:blipFill>
        <p:spPr>
          <a:xfrm>
            <a:off x="4969325" y="2689800"/>
            <a:ext cx="3653099" cy="1347250"/>
          </a:xfrm>
          <a:prstGeom prst="rect">
            <a:avLst/>
          </a:prstGeom>
          <a:noFill/>
          <a:ln>
            <a:noFill/>
          </a:ln>
        </p:spPr>
      </p:pic>
      <p:pic>
        <p:nvPicPr>
          <p:cNvPr id="283" name="Google Shape;283;p48"/>
          <p:cNvPicPr preferRelativeResize="0"/>
          <p:nvPr/>
        </p:nvPicPr>
        <p:blipFill>
          <a:blip r:embed="rId5">
            <a:alphaModFix/>
          </a:blip>
          <a:stretch>
            <a:fillRect/>
          </a:stretch>
        </p:blipFill>
        <p:spPr>
          <a:xfrm>
            <a:off x="4969325" y="691950"/>
            <a:ext cx="2168026" cy="1854574"/>
          </a:xfrm>
          <a:prstGeom prst="rect">
            <a:avLst/>
          </a:prstGeom>
          <a:noFill/>
          <a:ln>
            <a:noFill/>
          </a:ln>
        </p:spPr>
      </p:pic>
      <p:sp>
        <p:nvSpPr>
          <p:cNvPr id="284" name="Google Shape;284;p48"/>
          <p:cNvSpPr txBox="1">
            <a:spLocks noGrp="1"/>
          </p:cNvSpPr>
          <p:nvPr>
            <p:ph type="subTitle" idx="1"/>
          </p:nvPr>
        </p:nvSpPr>
        <p:spPr>
          <a:xfrm>
            <a:off x="720000" y="4303050"/>
            <a:ext cx="7968300" cy="9972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Clr>
                <a:srgbClr val="292929"/>
              </a:buClr>
              <a:buSzPts val="1400"/>
              <a:buFont typeface="Lato"/>
              <a:buChar char="●"/>
            </a:pPr>
            <a:r>
              <a:rPr lang="en">
                <a:solidFill>
                  <a:srgbClr val="292929"/>
                </a:solidFill>
              </a:rPr>
              <a:t>Lyft may need to attract some new drivers to join in order to serve more users. In that case, average price may slightly become lower </a:t>
            </a:r>
            <a:endParaRPr>
              <a:solidFill>
                <a:srgbClr val="292929"/>
              </a:solidFill>
            </a:endParaRPr>
          </a:p>
          <a:p>
            <a:pPr marL="457200" lvl="0" indent="-317500" algn="l" rtl="0">
              <a:spcBef>
                <a:spcPts val="0"/>
              </a:spcBef>
              <a:spcAft>
                <a:spcPts val="0"/>
              </a:spcAft>
              <a:buClr>
                <a:srgbClr val="292929"/>
              </a:buClr>
              <a:buSzPts val="1400"/>
              <a:buFont typeface="Arial"/>
              <a:buChar char="●"/>
            </a:pPr>
            <a:r>
              <a:rPr lang="en">
                <a:solidFill>
                  <a:srgbClr val="292929"/>
                </a:solidFill>
              </a:rPr>
              <a:t>Lyft can consider adjust its surge pricing model for better pricing strategies</a:t>
            </a:r>
            <a:endParaRPr>
              <a:solidFill>
                <a:srgbClr val="292929"/>
              </a:solidFill>
            </a:endParaRPr>
          </a:p>
        </p:txBody>
      </p:sp>
      <p:sp>
        <p:nvSpPr>
          <p:cNvPr id="285" name="Google Shape;285;p48"/>
          <p:cNvSpPr txBox="1">
            <a:spLocks noGrp="1"/>
          </p:cNvSpPr>
          <p:nvPr>
            <p:ph type="subTitle" idx="1"/>
          </p:nvPr>
        </p:nvSpPr>
        <p:spPr>
          <a:xfrm>
            <a:off x="7137350" y="537150"/>
            <a:ext cx="1967100" cy="17826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None/>
            </a:pPr>
            <a:r>
              <a:rPr lang="en" b="1">
                <a:solidFill>
                  <a:srgbClr val="292929"/>
                </a:solidFill>
              </a:rPr>
              <a:t>- Dashboard filter</a:t>
            </a:r>
            <a:endParaRPr b="1">
              <a:solidFill>
                <a:srgbClr val="292929"/>
              </a:solidFill>
            </a:endParaRPr>
          </a:p>
          <a:p>
            <a:pPr marL="0" marR="0" lvl="0" indent="0" algn="l" rtl="0">
              <a:lnSpc>
                <a:spcPct val="115000"/>
              </a:lnSpc>
              <a:spcBef>
                <a:spcPts val="0"/>
              </a:spcBef>
              <a:spcAft>
                <a:spcPts val="0"/>
              </a:spcAft>
              <a:buNone/>
            </a:pPr>
            <a:r>
              <a:rPr lang="en" sz="1200">
                <a:solidFill>
                  <a:srgbClr val="292929"/>
                </a:solidFill>
              </a:rPr>
              <a:t>Click on days in the graph‘ Average Price by Day of Week’, will get matching data for specific day in ‘Average Price for each time of the day’ &amp; ‘Average Price by Sharing Type</a:t>
            </a:r>
            <a:r>
              <a:rPr lang="en" sz="1150">
                <a:solidFill>
                  <a:srgbClr val="292929"/>
                </a:solidFill>
              </a:rPr>
              <a:t>’</a:t>
            </a:r>
            <a:endParaRPr sz="1150">
              <a:solidFill>
                <a:srgbClr val="292929"/>
              </a:solidFill>
            </a:endParaRPr>
          </a:p>
        </p:txBody>
      </p:sp>
      <p:cxnSp>
        <p:nvCxnSpPr>
          <p:cNvPr id="286" name="Google Shape;286;p48"/>
          <p:cNvCxnSpPr/>
          <p:nvPr/>
        </p:nvCxnSpPr>
        <p:spPr>
          <a:xfrm>
            <a:off x="4852150" y="896475"/>
            <a:ext cx="22200" cy="3070500"/>
          </a:xfrm>
          <a:prstGeom prst="straightConnector1">
            <a:avLst/>
          </a:prstGeom>
          <a:noFill/>
          <a:ln w="19050" cap="flat" cmpd="sng">
            <a:solidFill>
              <a:schemeClr val="dk2"/>
            </a:solidFill>
            <a:prstDash val="dash"/>
            <a:round/>
            <a:headEnd type="none" w="med" len="med"/>
            <a:tailEnd type="none" w="med" len="med"/>
          </a:ln>
        </p:spPr>
      </p:cxnSp>
      <p:sp>
        <p:nvSpPr>
          <p:cNvPr id="287" name="Google Shape;287;p48"/>
          <p:cNvSpPr/>
          <p:nvPr/>
        </p:nvSpPr>
        <p:spPr>
          <a:xfrm>
            <a:off x="6039975" y="705975"/>
            <a:ext cx="795600" cy="2688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48"/>
          <p:cNvSpPr/>
          <p:nvPr/>
        </p:nvSpPr>
        <p:spPr>
          <a:xfrm>
            <a:off x="6107200" y="2689800"/>
            <a:ext cx="616200" cy="2238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48"/>
          <p:cNvSpPr/>
          <p:nvPr/>
        </p:nvSpPr>
        <p:spPr>
          <a:xfrm>
            <a:off x="8006225" y="2689800"/>
            <a:ext cx="616200" cy="2238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48"/>
          <p:cNvSpPr txBox="1"/>
          <p:nvPr/>
        </p:nvSpPr>
        <p:spPr>
          <a:xfrm>
            <a:off x="7137350" y="208425"/>
            <a:ext cx="1618200" cy="400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b="1">
                <a:solidFill>
                  <a:srgbClr val="292929"/>
                </a:solidFill>
                <a:latin typeface="Lato"/>
                <a:ea typeface="Lato"/>
                <a:cs typeface="Lato"/>
                <a:sym typeface="Lato"/>
              </a:rPr>
              <a:t>- Parameter</a:t>
            </a:r>
            <a:endParaRPr b="1">
              <a:solidFill>
                <a:srgbClr val="292929"/>
              </a:solidFill>
              <a:latin typeface="Lato"/>
              <a:ea typeface="Lato"/>
              <a:cs typeface="Lato"/>
              <a:sym typeface="Lato"/>
            </a:endParaRPr>
          </a:p>
        </p:txBody>
      </p:sp>
      <p:sp>
        <p:nvSpPr>
          <p:cNvPr id="291" name="Google Shape;291;p48"/>
          <p:cNvSpPr/>
          <p:nvPr/>
        </p:nvSpPr>
        <p:spPr>
          <a:xfrm rot="8445462">
            <a:off x="6907080" y="452263"/>
            <a:ext cx="179734" cy="223871"/>
          </a:xfrm>
          <a:prstGeom prst="rightArrow">
            <a:avLst>
              <a:gd name="adj1" fmla="val 50000"/>
              <a:gd name="adj2" fmla="val 50000"/>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48"/>
          <p:cNvSpPr txBox="1"/>
          <p:nvPr/>
        </p:nvSpPr>
        <p:spPr>
          <a:xfrm>
            <a:off x="7137350" y="2304088"/>
            <a:ext cx="1618200" cy="400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b="1">
                <a:solidFill>
                  <a:srgbClr val="292929"/>
                </a:solidFill>
                <a:latin typeface="Lato"/>
                <a:ea typeface="Lato"/>
                <a:cs typeface="Lato"/>
                <a:sym typeface="Lato"/>
              </a:rPr>
              <a:t>- Worksheet filter</a:t>
            </a:r>
            <a:endParaRPr/>
          </a:p>
        </p:txBody>
      </p:sp>
      <p:sp>
        <p:nvSpPr>
          <p:cNvPr id="293" name="Google Shape;293;p48"/>
          <p:cNvSpPr/>
          <p:nvPr/>
        </p:nvSpPr>
        <p:spPr>
          <a:xfrm rot="10800000">
            <a:off x="8688301" y="2689792"/>
            <a:ext cx="179700" cy="223800"/>
          </a:xfrm>
          <a:prstGeom prst="rightArrow">
            <a:avLst>
              <a:gd name="adj1" fmla="val 50000"/>
              <a:gd name="adj2" fmla="val 50000"/>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Elegant, Modern Milky White Company Profile by Slidesgo">
  <a:themeElements>
    <a:clrScheme name="Simple Light">
      <a:dk1>
        <a:srgbClr val="000000"/>
      </a:dk1>
      <a:lt1>
        <a:srgbClr val="FFFFFF"/>
      </a:lt1>
      <a:dk2>
        <a:srgbClr val="D9D9D9"/>
      </a:dk2>
      <a:lt2>
        <a:srgbClr val="F3F3F3"/>
      </a:lt2>
      <a:accent1>
        <a:srgbClr val="FFFFFF"/>
      </a:accent1>
      <a:accent2>
        <a:srgbClr val="FFFFFF"/>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877</Words>
  <Application>Microsoft Macintosh PowerPoint</Application>
  <PresentationFormat>On-screen Show (16:9)</PresentationFormat>
  <Paragraphs>87</Paragraphs>
  <Slides>16</Slides>
  <Notes>16</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16</vt:i4>
      </vt:variant>
    </vt:vector>
  </HeadingPairs>
  <TitlesOfParts>
    <vt:vector size="27" baseType="lpstr">
      <vt:lpstr>Bungee</vt:lpstr>
      <vt:lpstr>Roboto Condensed Light</vt:lpstr>
      <vt:lpstr>Poppins ExtraBold</vt:lpstr>
      <vt:lpstr>Arial</vt:lpstr>
      <vt:lpstr>Open Sans</vt:lpstr>
      <vt:lpstr>PT Sans</vt:lpstr>
      <vt:lpstr>Lato</vt:lpstr>
      <vt:lpstr>Poppins SemiBold</vt:lpstr>
      <vt:lpstr>Roboto</vt:lpstr>
      <vt:lpstr>Simple Light</vt:lpstr>
      <vt:lpstr>Elegant, Modern Milky White Company Profile by Slidesgo</vt:lpstr>
      <vt:lpstr>Lyft vs. Uber  — increasing Lyft’s market share</vt:lpstr>
      <vt:lpstr>Table of contents</vt:lpstr>
      <vt:lpstr>Background Information</vt:lpstr>
      <vt:lpstr>Dataset</vt:lpstr>
      <vt:lpstr>Project Design</vt:lpstr>
      <vt:lpstr>Lyft &amp; Uber Stock Analysis</vt:lpstr>
      <vt:lpstr>Lyft &amp; Uber Stock Analysis </vt:lpstr>
      <vt:lpstr>Time Analysis</vt:lpstr>
      <vt:lpstr>Time Analysis </vt:lpstr>
      <vt:lpstr>Time Analysis </vt:lpstr>
      <vt:lpstr>Destination Analysis</vt:lpstr>
      <vt:lpstr>How does destination relate to price?</vt:lpstr>
      <vt:lpstr>Weather Analysis</vt:lpstr>
      <vt:lpstr>Weather Analysis</vt:lpstr>
      <vt:lpstr>What We Recommend</vt:lpstr>
      <vt:lpstr>How to expand Lyft’s market?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Lyft vs. Uber  — increasing Lyft’s market share</dc:title>
  <cp:lastModifiedBy>Zhu, Dora</cp:lastModifiedBy>
  <cp:revision>1</cp:revision>
  <dcterms:modified xsi:type="dcterms:W3CDTF">2023-10-09T14:47:30Z</dcterms:modified>
</cp:coreProperties>
</file>